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99daae5c964c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895d4293b44992"/>
  </p:sldMasterIdLst>
  <p:sldIdLst>
    <p:sldId xmlns:r="http://schemas.openxmlformats.org/officeDocument/2006/relationships" id="256" r:id="R432e7e0b2a4c40a8"/>
    <p:sldId xmlns:r="http://schemas.openxmlformats.org/officeDocument/2006/relationships" id="257" r:id="Rc283d6ab3a944597"/>
    <p:sldId xmlns:r="http://schemas.openxmlformats.org/officeDocument/2006/relationships" id="258" r:id="Ra63dcc342fad4cd7"/>
    <p:sldId xmlns:r="http://schemas.openxmlformats.org/officeDocument/2006/relationships" id="259" r:id="Rb074cadeab3a4eac"/>
    <p:sldId xmlns:r="http://schemas.openxmlformats.org/officeDocument/2006/relationships" id="260" r:id="R4fb659c25a1148fc"/>
    <p:sldId xmlns:r="http://schemas.openxmlformats.org/officeDocument/2006/relationships" id="261" r:id="Rc0c6abee567e4a97"/>
    <p:sldId xmlns:r="http://schemas.openxmlformats.org/officeDocument/2006/relationships" id="262" r:id="Rd19b2ba2e39941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895d4293b44992" /><Relationship Type="http://schemas.openxmlformats.org/officeDocument/2006/relationships/slide" Target="/ppt/slides/slide1.xml" Id="R432e7e0b2a4c40a8" /><Relationship Type="http://schemas.openxmlformats.org/officeDocument/2006/relationships/slide" Target="/ppt/slides/slide2.xml" Id="Rc283d6ab3a944597" /><Relationship Type="http://schemas.openxmlformats.org/officeDocument/2006/relationships/slide" Target="/ppt/slides/slide3.xml" Id="Ra63dcc342fad4cd7" /><Relationship Type="http://schemas.openxmlformats.org/officeDocument/2006/relationships/slide" Target="/ppt/slides/slide4.xml" Id="Rb074cadeab3a4eac" /><Relationship Type="http://schemas.openxmlformats.org/officeDocument/2006/relationships/slide" Target="/ppt/slides/slide5.xml" Id="R4fb659c25a1148fc" /><Relationship Type="http://schemas.openxmlformats.org/officeDocument/2006/relationships/slide" Target="/ppt/slides/slide6.xml" Id="Rc0c6abee567e4a97" /><Relationship Type="http://schemas.openxmlformats.org/officeDocument/2006/relationships/slide" Target="/ppt/slides/slide7.xml" Id="Rd19b2ba2e39941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401af6a5c343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f44bedff94187" /><Relationship Type="http://schemas.openxmlformats.org/officeDocument/2006/relationships/theme" Target="/ppt/slideMasters/theme/theme1.xml" Id="R248df743209548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9f44bedff941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6c1fe85ea45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5fa6c970743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ba4b030f644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a552d751b49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c8512d2944a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0a3d6950c40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a5b898b9044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JOHDI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42 943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530 288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362 421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575 168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 BAKKEN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JOVAR BAKKEN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Jovar Bakken, Louises gate 26A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991 901 035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JOHDI AS</a:t>
            </a:r>
          </a:p>
        </p:txBody>
      </p:sp>
    </p:spTree>
  </p:cSld>
  <p:clrMapOvr>
    <a:masterClrMapping xmlns:a="http://schemas.openxmlformats.org/drawingml/2006/main"/>
  </p:clrMapOvr>
</p:sld>
</file>