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b2d76ff38c49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afc4c030a24189"/>
  </p:sldMasterIdLst>
  <p:sldIdLst>
    <p:sldId xmlns:r="http://schemas.openxmlformats.org/officeDocument/2006/relationships" id="256" r:id="Rfd0d11c4f7d54746"/>
    <p:sldId xmlns:r="http://schemas.openxmlformats.org/officeDocument/2006/relationships" id="257" r:id="R1d267616addc4b21"/>
    <p:sldId xmlns:r="http://schemas.openxmlformats.org/officeDocument/2006/relationships" id="258" r:id="Rbfd9bad117ea4f36"/>
    <p:sldId xmlns:r="http://schemas.openxmlformats.org/officeDocument/2006/relationships" id="259" r:id="R00ee5636d0964768"/>
    <p:sldId xmlns:r="http://schemas.openxmlformats.org/officeDocument/2006/relationships" id="260" r:id="R6e2989e00b7e42e4"/>
    <p:sldId xmlns:r="http://schemas.openxmlformats.org/officeDocument/2006/relationships" id="261" r:id="R7c7faebe05904bb5"/>
    <p:sldId xmlns:r="http://schemas.openxmlformats.org/officeDocument/2006/relationships" id="262" r:id="Ra3a9e8a2ba1845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afc4c030a24189" /><Relationship Type="http://schemas.openxmlformats.org/officeDocument/2006/relationships/slide" Target="/ppt/slides/slide1.xml" Id="Rfd0d11c4f7d54746" /><Relationship Type="http://schemas.openxmlformats.org/officeDocument/2006/relationships/slide" Target="/ppt/slides/slide2.xml" Id="R1d267616addc4b21" /><Relationship Type="http://schemas.openxmlformats.org/officeDocument/2006/relationships/slide" Target="/ppt/slides/slide3.xml" Id="Rbfd9bad117ea4f36" /><Relationship Type="http://schemas.openxmlformats.org/officeDocument/2006/relationships/slide" Target="/ppt/slides/slide4.xml" Id="R00ee5636d0964768" /><Relationship Type="http://schemas.openxmlformats.org/officeDocument/2006/relationships/slide" Target="/ppt/slides/slide5.xml" Id="R6e2989e00b7e42e4" /><Relationship Type="http://schemas.openxmlformats.org/officeDocument/2006/relationships/slide" Target="/ppt/slides/slide6.xml" Id="R7c7faebe05904bb5" /><Relationship Type="http://schemas.openxmlformats.org/officeDocument/2006/relationships/slide" Target="/ppt/slides/slide7.xml" Id="Ra3a9e8a2ba1845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04a7fd9ef641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7e81077ee4641" /><Relationship Type="http://schemas.openxmlformats.org/officeDocument/2006/relationships/theme" Target="/ppt/slideMasters/theme/theme1.xml" Id="R4b4bddf7e78d48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37e81077ee46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9de80de6c48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46cb55f7d42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f51e7992f40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7929bf5f84c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5fda9b59648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bf5dd408a45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6ed4c036f45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 INVEST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1 005 419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1 827 576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1 845 777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LAILA ØDEGÅRDEN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Neverlia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3302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991 903 607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