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753057ac6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6aae9b12b407d"/>
  </p:sldMasterIdLst>
  <p:sldIdLst>
    <p:sldId xmlns:r="http://schemas.openxmlformats.org/officeDocument/2006/relationships" id="256" r:id="R31c82911135449ef"/>
    <p:sldId xmlns:r="http://schemas.openxmlformats.org/officeDocument/2006/relationships" id="257" r:id="R451bd1ac3b1c4a8e"/>
    <p:sldId xmlns:r="http://schemas.openxmlformats.org/officeDocument/2006/relationships" id="258" r:id="R540783460d584165"/>
    <p:sldId xmlns:r="http://schemas.openxmlformats.org/officeDocument/2006/relationships" id="259" r:id="Rc6a21281e36c4b75"/>
    <p:sldId xmlns:r="http://schemas.openxmlformats.org/officeDocument/2006/relationships" id="260" r:id="Rcfb05184b76a4fdf"/>
    <p:sldId xmlns:r="http://schemas.openxmlformats.org/officeDocument/2006/relationships" id="261" r:id="R565201ab74ad49f3"/>
    <p:sldId xmlns:r="http://schemas.openxmlformats.org/officeDocument/2006/relationships" id="262" r:id="R0eef4d1d04e2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6aae9b12b407d" /><Relationship Type="http://schemas.openxmlformats.org/officeDocument/2006/relationships/slide" Target="/ppt/slides/slide1.xml" Id="R31c82911135449ef" /><Relationship Type="http://schemas.openxmlformats.org/officeDocument/2006/relationships/slide" Target="/ppt/slides/slide2.xml" Id="R451bd1ac3b1c4a8e" /><Relationship Type="http://schemas.openxmlformats.org/officeDocument/2006/relationships/slide" Target="/ppt/slides/slide3.xml" Id="R540783460d584165" /><Relationship Type="http://schemas.openxmlformats.org/officeDocument/2006/relationships/slide" Target="/ppt/slides/slide4.xml" Id="Rc6a21281e36c4b75" /><Relationship Type="http://schemas.openxmlformats.org/officeDocument/2006/relationships/slide" Target="/ppt/slides/slide5.xml" Id="Rcfb05184b76a4fdf" /><Relationship Type="http://schemas.openxmlformats.org/officeDocument/2006/relationships/slide" Target="/ppt/slides/slide6.xml" Id="R565201ab74ad49f3" /><Relationship Type="http://schemas.openxmlformats.org/officeDocument/2006/relationships/slide" Target="/ppt/slides/slide7.xml" Id="R0eef4d1d04e2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1f674cdf9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f713aeb6e4676" /><Relationship Type="http://schemas.openxmlformats.org/officeDocument/2006/relationships/theme" Target="/ppt/slideMasters/theme/theme1.xml" Id="Rb84513645315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f713aeb6e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705673c29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7f4eb7416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581fd6263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9affa77bd4b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f4b1af728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933472380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d1694f88c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15 291 610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18 127 676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RYGG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Rygg, Wernersholmvegen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danielrygg@hotmail.com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991 909 796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INVEST AS</a:t>
            </a:r>
          </a:p>
        </p:txBody>
      </p:sp>
    </p:spTree>
  </p:cSld>
  <p:clrMapOvr>
    <a:masterClrMapping xmlns:a="http://schemas.openxmlformats.org/drawingml/2006/main"/>
  </p:clrMapOvr>
</p:sld>
</file>