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339e3aca6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c3d5c661348b1"/>
  </p:sldMasterIdLst>
  <p:sldIdLst>
    <p:sldId xmlns:r="http://schemas.openxmlformats.org/officeDocument/2006/relationships" id="256" r:id="R7d498a939b854f50"/>
    <p:sldId xmlns:r="http://schemas.openxmlformats.org/officeDocument/2006/relationships" id="257" r:id="Rc1a8baa4fa4649d8"/>
    <p:sldId xmlns:r="http://schemas.openxmlformats.org/officeDocument/2006/relationships" id="258" r:id="R11809b7533ab46a3"/>
    <p:sldId xmlns:r="http://schemas.openxmlformats.org/officeDocument/2006/relationships" id="259" r:id="R0c73b23794284de7"/>
    <p:sldId xmlns:r="http://schemas.openxmlformats.org/officeDocument/2006/relationships" id="260" r:id="R617cf35fe3a04849"/>
    <p:sldId xmlns:r="http://schemas.openxmlformats.org/officeDocument/2006/relationships" id="261" r:id="Recb69d0d5ad044f0"/>
    <p:sldId xmlns:r="http://schemas.openxmlformats.org/officeDocument/2006/relationships" id="262" r:id="R1887c799822b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3d5c661348b1" /><Relationship Type="http://schemas.openxmlformats.org/officeDocument/2006/relationships/slide" Target="/ppt/slides/slide1.xml" Id="R7d498a939b854f50" /><Relationship Type="http://schemas.openxmlformats.org/officeDocument/2006/relationships/slide" Target="/ppt/slides/slide2.xml" Id="Rc1a8baa4fa4649d8" /><Relationship Type="http://schemas.openxmlformats.org/officeDocument/2006/relationships/slide" Target="/ppt/slides/slide3.xml" Id="R11809b7533ab46a3" /><Relationship Type="http://schemas.openxmlformats.org/officeDocument/2006/relationships/slide" Target="/ppt/slides/slide4.xml" Id="R0c73b23794284de7" /><Relationship Type="http://schemas.openxmlformats.org/officeDocument/2006/relationships/slide" Target="/ppt/slides/slide5.xml" Id="R617cf35fe3a04849" /><Relationship Type="http://schemas.openxmlformats.org/officeDocument/2006/relationships/slide" Target="/ppt/slides/slide6.xml" Id="Recb69d0d5ad044f0" /><Relationship Type="http://schemas.openxmlformats.org/officeDocument/2006/relationships/slide" Target="/ppt/slides/slide7.xml" Id="R1887c799822b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a74520a9c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5ddf9dc24e81" /><Relationship Type="http://schemas.openxmlformats.org/officeDocument/2006/relationships/theme" Target="/ppt/slideMasters/theme/theme1.xml" Id="R8100ff2e683a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5ddf9dc2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d8a81261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4c52ce263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3cd324430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7f0dcfd4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07feccf8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407f85e9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242e1adb9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CARSTENSEN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