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5e4052ff1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b3625bfe6488b"/>
  </p:sldMasterIdLst>
  <p:sldIdLst>
    <p:sldId xmlns:r="http://schemas.openxmlformats.org/officeDocument/2006/relationships" id="256" r:id="R16ce1403df12462c"/>
    <p:sldId xmlns:r="http://schemas.openxmlformats.org/officeDocument/2006/relationships" id="257" r:id="R9f0d261ba0af4147"/>
    <p:sldId xmlns:r="http://schemas.openxmlformats.org/officeDocument/2006/relationships" id="258" r:id="Rd09189b7921c48b7"/>
    <p:sldId xmlns:r="http://schemas.openxmlformats.org/officeDocument/2006/relationships" id="259" r:id="R37a67e9834e34321"/>
    <p:sldId xmlns:r="http://schemas.openxmlformats.org/officeDocument/2006/relationships" id="260" r:id="Rf3c1c59e10144444"/>
    <p:sldId xmlns:r="http://schemas.openxmlformats.org/officeDocument/2006/relationships" id="261" r:id="R59b3273b21ad44cc"/>
    <p:sldId xmlns:r="http://schemas.openxmlformats.org/officeDocument/2006/relationships" id="262" r:id="R0b8ef9d7eeca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b3625bfe6488b" /><Relationship Type="http://schemas.openxmlformats.org/officeDocument/2006/relationships/slide" Target="/ppt/slides/slide1.xml" Id="R16ce1403df12462c" /><Relationship Type="http://schemas.openxmlformats.org/officeDocument/2006/relationships/slide" Target="/ppt/slides/slide2.xml" Id="R9f0d261ba0af4147" /><Relationship Type="http://schemas.openxmlformats.org/officeDocument/2006/relationships/slide" Target="/ppt/slides/slide3.xml" Id="Rd09189b7921c48b7" /><Relationship Type="http://schemas.openxmlformats.org/officeDocument/2006/relationships/slide" Target="/ppt/slides/slide4.xml" Id="R37a67e9834e34321" /><Relationship Type="http://schemas.openxmlformats.org/officeDocument/2006/relationships/slide" Target="/ppt/slides/slide5.xml" Id="Rf3c1c59e10144444" /><Relationship Type="http://schemas.openxmlformats.org/officeDocument/2006/relationships/slide" Target="/ppt/slides/slide6.xml" Id="R59b3273b21ad44cc" /><Relationship Type="http://schemas.openxmlformats.org/officeDocument/2006/relationships/slide" Target="/ppt/slides/slide7.xml" Id="R0b8ef9d7eeca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7125e0a94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3a06750d64f8b" /><Relationship Type="http://schemas.openxmlformats.org/officeDocument/2006/relationships/theme" Target="/ppt/slideMasters/theme/theme1.xml" Id="Rbf8ef10d6ed5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3a06750d6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b6337867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2fceb836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ad93cc457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3f1d5d84f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7843cbfd9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cd3aadff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b677600d5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93 042 175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665 268 166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