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f15c45fda642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3992bc3434261"/>
  </p:sldMasterIdLst>
  <p:sldIdLst>
    <p:sldId xmlns:r="http://schemas.openxmlformats.org/officeDocument/2006/relationships" id="256" r:id="R6a72a072abaa4789"/>
    <p:sldId xmlns:r="http://schemas.openxmlformats.org/officeDocument/2006/relationships" id="257" r:id="R05f4bcea3483402a"/>
    <p:sldId xmlns:r="http://schemas.openxmlformats.org/officeDocument/2006/relationships" id="258" r:id="R390f5ec0965b46ea"/>
    <p:sldId xmlns:r="http://schemas.openxmlformats.org/officeDocument/2006/relationships" id="259" r:id="R4cc1ef1d5d6f4bb4"/>
    <p:sldId xmlns:r="http://schemas.openxmlformats.org/officeDocument/2006/relationships" id="260" r:id="R3bd06ba91d5648e1"/>
    <p:sldId xmlns:r="http://schemas.openxmlformats.org/officeDocument/2006/relationships" id="261" r:id="R88b90e079a624371"/>
    <p:sldId xmlns:r="http://schemas.openxmlformats.org/officeDocument/2006/relationships" id="262" r:id="Rd25e97ef5616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3992bc3434261" /><Relationship Type="http://schemas.openxmlformats.org/officeDocument/2006/relationships/slide" Target="/ppt/slides/slide1.xml" Id="R6a72a072abaa4789" /><Relationship Type="http://schemas.openxmlformats.org/officeDocument/2006/relationships/slide" Target="/ppt/slides/slide2.xml" Id="R05f4bcea3483402a" /><Relationship Type="http://schemas.openxmlformats.org/officeDocument/2006/relationships/slide" Target="/ppt/slides/slide3.xml" Id="R390f5ec0965b46ea" /><Relationship Type="http://schemas.openxmlformats.org/officeDocument/2006/relationships/slide" Target="/ppt/slides/slide4.xml" Id="R4cc1ef1d5d6f4bb4" /><Relationship Type="http://schemas.openxmlformats.org/officeDocument/2006/relationships/slide" Target="/ppt/slides/slide5.xml" Id="R3bd06ba91d5648e1" /><Relationship Type="http://schemas.openxmlformats.org/officeDocument/2006/relationships/slide" Target="/ppt/slides/slide6.xml" Id="R88b90e079a624371" /><Relationship Type="http://schemas.openxmlformats.org/officeDocument/2006/relationships/slide" Target="/ppt/slides/slide7.xml" Id="Rd25e97ef5616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b3c53215444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ed66de2b440b" /><Relationship Type="http://schemas.openxmlformats.org/officeDocument/2006/relationships/theme" Target="/ppt/slideMasters/theme/theme1.xml" Id="R9cb8cd19092d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6ed66de2b44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eb0c27175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d83615c9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23a20a147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d2e33c1b4e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288480b941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ea33015a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7de4082f748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PROMATECH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PROMATECH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3 496 360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423 649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7 395 628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8 360 737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ARVE 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Hovlandsvegen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stig@processcon.no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991 933 182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PROMATECH AS</a:t>
            </a:r>
          </a:p>
        </p:txBody>
      </p:sp>
    </p:spTree>
  </p:cSld>
  <p:clrMapOvr>
    <a:masterClrMapping xmlns:a="http://schemas.openxmlformats.org/drawingml/2006/main"/>
  </p:clrMapOvr>
</p:sld>
</file>