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f573d371c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183bb8a1f4166"/>
  </p:sldMasterIdLst>
  <p:sldIdLst>
    <p:sldId xmlns:r="http://schemas.openxmlformats.org/officeDocument/2006/relationships" id="256" r:id="Rc73c24e265554f91"/>
    <p:sldId xmlns:r="http://schemas.openxmlformats.org/officeDocument/2006/relationships" id="257" r:id="R1371bd78fefe4b12"/>
    <p:sldId xmlns:r="http://schemas.openxmlformats.org/officeDocument/2006/relationships" id="258" r:id="Rc74e1d0f34a741ac"/>
    <p:sldId xmlns:r="http://schemas.openxmlformats.org/officeDocument/2006/relationships" id="259" r:id="R80bca0e89a88498d"/>
    <p:sldId xmlns:r="http://schemas.openxmlformats.org/officeDocument/2006/relationships" id="260" r:id="Rea4c3d16c3eb4c78"/>
    <p:sldId xmlns:r="http://schemas.openxmlformats.org/officeDocument/2006/relationships" id="261" r:id="R04c09253913d4248"/>
    <p:sldId xmlns:r="http://schemas.openxmlformats.org/officeDocument/2006/relationships" id="262" r:id="R558414133d0d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183bb8a1f4166" /><Relationship Type="http://schemas.openxmlformats.org/officeDocument/2006/relationships/slide" Target="/ppt/slides/slide1.xml" Id="Rc73c24e265554f91" /><Relationship Type="http://schemas.openxmlformats.org/officeDocument/2006/relationships/slide" Target="/ppt/slides/slide2.xml" Id="R1371bd78fefe4b12" /><Relationship Type="http://schemas.openxmlformats.org/officeDocument/2006/relationships/slide" Target="/ppt/slides/slide3.xml" Id="Rc74e1d0f34a741ac" /><Relationship Type="http://schemas.openxmlformats.org/officeDocument/2006/relationships/slide" Target="/ppt/slides/slide4.xml" Id="R80bca0e89a88498d" /><Relationship Type="http://schemas.openxmlformats.org/officeDocument/2006/relationships/slide" Target="/ppt/slides/slide5.xml" Id="Rea4c3d16c3eb4c78" /><Relationship Type="http://schemas.openxmlformats.org/officeDocument/2006/relationships/slide" Target="/ppt/slides/slide6.xml" Id="R04c09253913d4248" /><Relationship Type="http://schemas.openxmlformats.org/officeDocument/2006/relationships/slide" Target="/ppt/slides/slide7.xml" Id="R558414133d0d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d693b0c1d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4b81ae054107" /><Relationship Type="http://schemas.openxmlformats.org/officeDocument/2006/relationships/theme" Target="/ppt/slideMasters/theme/theme1.xml" Id="R38c83c3f3852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e4b81ae05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2e1f452ae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7593606c2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7d2dd794a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2a6717f0c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0fa3d8e343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59acced5c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b2b10e470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LOB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8 888 659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169 318 003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175 804 299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BORGESTRAND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991 943 943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 HOLDING AS</a:t>
            </a:r>
          </a:p>
        </p:txBody>
      </p:sp>
    </p:spTree>
  </p:cSld>
  <p:clrMapOvr>
    <a:masterClrMapping xmlns:a="http://schemas.openxmlformats.org/drawingml/2006/main"/>
  </p:clrMapOvr>
</p:sld>
</file>