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5d09e02efc46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0501dacad4755"/>
  </p:sldMasterIdLst>
  <p:sldIdLst>
    <p:sldId xmlns:r="http://schemas.openxmlformats.org/officeDocument/2006/relationships" id="256" r:id="Rcd1f1294af3e43fd"/>
    <p:sldId xmlns:r="http://schemas.openxmlformats.org/officeDocument/2006/relationships" id="257" r:id="R52c47767995c4b28"/>
    <p:sldId xmlns:r="http://schemas.openxmlformats.org/officeDocument/2006/relationships" id="258" r:id="R8cc788680a8447a7"/>
    <p:sldId xmlns:r="http://schemas.openxmlformats.org/officeDocument/2006/relationships" id="259" r:id="Rdadfbc2d852d45bd"/>
    <p:sldId xmlns:r="http://schemas.openxmlformats.org/officeDocument/2006/relationships" id="260" r:id="R6a05491378994547"/>
    <p:sldId xmlns:r="http://schemas.openxmlformats.org/officeDocument/2006/relationships" id="261" r:id="Rf17680a823664d99"/>
    <p:sldId xmlns:r="http://schemas.openxmlformats.org/officeDocument/2006/relationships" id="262" r:id="Rab823fb6c9d4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0501dacad4755" /><Relationship Type="http://schemas.openxmlformats.org/officeDocument/2006/relationships/slide" Target="/ppt/slides/slide1.xml" Id="Rcd1f1294af3e43fd" /><Relationship Type="http://schemas.openxmlformats.org/officeDocument/2006/relationships/slide" Target="/ppt/slides/slide2.xml" Id="R52c47767995c4b28" /><Relationship Type="http://schemas.openxmlformats.org/officeDocument/2006/relationships/slide" Target="/ppt/slides/slide3.xml" Id="R8cc788680a8447a7" /><Relationship Type="http://schemas.openxmlformats.org/officeDocument/2006/relationships/slide" Target="/ppt/slides/slide4.xml" Id="Rdadfbc2d852d45bd" /><Relationship Type="http://schemas.openxmlformats.org/officeDocument/2006/relationships/slide" Target="/ppt/slides/slide5.xml" Id="R6a05491378994547" /><Relationship Type="http://schemas.openxmlformats.org/officeDocument/2006/relationships/slide" Target="/ppt/slides/slide6.xml" Id="Rf17680a823664d99" /><Relationship Type="http://schemas.openxmlformats.org/officeDocument/2006/relationships/slide" Target="/ppt/slides/slide7.xml" Id="Rab823fb6c9d4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7e9c18c1b4d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5b7f485fc410e" /><Relationship Type="http://schemas.openxmlformats.org/officeDocument/2006/relationships/theme" Target="/ppt/slideMasters/theme/theme1.xml" Id="R8771f3c9b4e34a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5b7f485fc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d4c43337f4e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25b421a447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c6287575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1acddd339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21449106e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0a9ad4918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e7bb4315b45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SOLINTO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SOLINTO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14 219 371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14 239 206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KIRSTEN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KRISTIAN SOLBERG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991 949 887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SOLINTO AS</a:t>
            </a:r>
          </a:p>
        </p:txBody>
      </p:sp>
    </p:spTree>
  </p:cSld>
  <p:clrMapOvr>
    <a:masterClrMapping xmlns:a="http://schemas.openxmlformats.org/drawingml/2006/main"/>
  </p:clrMapOvr>
</p:sld>
</file>