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ea4a9aec5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51082541c490d"/>
  </p:sldMasterIdLst>
  <p:sldIdLst>
    <p:sldId xmlns:r="http://schemas.openxmlformats.org/officeDocument/2006/relationships" id="256" r:id="Rfa8a42ea940b42a4"/>
    <p:sldId xmlns:r="http://schemas.openxmlformats.org/officeDocument/2006/relationships" id="257" r:id="R4e0ce1a0fb3d4965"/>
    <p:sldId xmlns:r="http://schemas.openxmlformats.org/officeDocument/2006/relationships" id="258" r:id="R3d90cd99888740b1"/>
    <p:sldId xmlns:r="http://schemas.openxmlformats.org/officeDocument/2006/relationships" id="259" r:id="Rf3af66fc57144e0b"/>
    <p:sldId xmlns:r="http://schemas.openxmlformats.org/officeDocument/2006/relationships" id="260" r:id="R716acc092ad24ef7"/>
    <p:sldId xmlns:r="http://schemas.openxmlformats.org/officeDocument/2006/relationships" id="261" r:id="R44dd4e74f32a43e1"/>
    <p:sldId xmlns:r="http://schemas.openxmlformats.org/officeDocument/2006/relationships" id="262" r:id="Rc1a5a24781e5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51082541c490d" /><Relationship Type="http://schemas.openxmlformats.org/officeDocument/2006/relationships/slide" Target="/ppt/slides/slide1.xml" Id="Rfa8a42ea940b42a4" /><Relationship Type="http://schemas.openxmlformats.org/officeDocument/2006/relationships/slide" Target="/ppt/slides/slide2.xml" Id="R4e0ce1a0fb3d4965" /><Relationship Type="http://schemas.openxmlformats.org/officeDocument/2006/relationships/slide" Target="/ppt/slides/slide3.xml" Id="R3d90cd99888740b1" /><Relationship Type="http://schemas.openxmlformats.org/officeDocument/2006/relationships/slide" Target="/ppt/slides/slide4.xml" Id="Rf3af66fc57144e0b" /><Relationship Type="http://schemas.openxmlformats.org/officeDocument/2006/relationships/slide" Target="/ppt/slides/slide5.xml" Id="R716acc092ad24ef7" /><Relationship Type="http://schemas.openxmlformats.org/officeDocument/2006/relationships/slide" Target="/ppt/slides/slide6.xml" Id="R44dd4e74f32a43e1" /><Relationship Type="http://schemas.openxmlformats.org/officeDocument/2006/relationships/slide" Target="/ppt/slides/slide7.xml" Id="Rc1a5a24781e5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2adf46ce5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3ed157034dc8" /><Relationship Type="http://schemas.openxmlformats.org/officeDocument/2006/relationships/theme" Target="/ppt/slideMasters/theme/theme1.xml" Id="R0f797856d279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73ed15703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8352d021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0e743f98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aaa8b84e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63dde685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6b9960b7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0428be42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a302866f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