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db35882cf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8c99ed1334558"/>
  </p:sldMasterIdLst>
  <p:sldIdLst>
    <p:sldId xmlns:r="http://schemas.openxmlformats.org/officeDocument/2006/relationships" id="256" r:id="R15e66a8b048e4ea8"/>
    <p:sldId xmlns:r="http://schemas.openxmlformats.org/officeDocument/2006/relationships" id="257" r:id="R237100d1203f43bc"/>
    <p:sldId xmlns:r="http://schemas.openxmlformats.org/officeDocument/2006/relationships" id="258" r:id="R4d3dc6a84b5f416e"/>
    <p:sldId xmlns:r="http://schemas.openxmlformats.org/officeDocument/2006/relationships" id="259" r:id="R19f50aea55d64b35"/>
    <p:sldId xmlns:r="http://schemas.openxmlformats.org/officeDocument/2006/relationships" id="260" r:id="R2c1fbde7c66a46da"/>
    <p:sldId xmlns:r="http://schemas.openxmlformats.org/officeDocument/2006/relationships" id="261" r:id="R4a31471bd39e4016"/>
    <p:sldId xmlns:r="http://schemas.openxmlformats.org/officeDocument/2006/relationships" id="262" r:id="R0ead254ff681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8c99ed1334558" /><Relationship Type="http://schemas.openxmlformats.org/officeDocument/2006/relationships/slide" Target="/ppt/slides/slide1.xml" Id="R15e66a8b048e4ea8" /><Relationship Type="http://schemas.openxmlformats.org/officeDocument/2006/relationships/slide" Target="/ppt/slides/slide2.xml" Id="R237100d1203f43bc" /><Relationship Type="http://schemas.openxmlformats.org/officeDocument/2006/relationships/slide" Target="/ppt/slides/slide3.xml" Id="R4d3dc6a84b5f416e" /><Relationship Type="http://schemas.openxmlformats.org/officeDocument/2006/relationships/slide" Target="/ppt/slides/slide4.xml" Id="R19f50aea55d64b35" /><Relationship Type="http://schemas.openxmlformats.org/officeDocument/2006/relationships/slide" Target="/ppt/slides/slide5.xml" Id="R2c1fbde7c66a46da" /><Relationship Type="http://schemas.openxmlformats.org/officeDocument/2006/relationships/slide" Target="/ppt/slides/slide6.xml" Id="R4a31471bd39e4016" /><Relationship Type="http://schemas.openxmlformats.org/officeDocument/2006/relationships/slide" Target="/ppt/slides/slide7.xml" Id="R0ead254ff681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f7f9ad56c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483ed42b74fa2" /><Relationship Type="http://schemas.openxmlformats.org/officeDocument/2006/relationships/theme" Target="/ppt/slideMasters/theme/theme1.xml" Id="Red1c82f87620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483ed42b7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600b406f9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551e41c4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9dcbd216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dbca1b98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458cbbe7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c8a74de6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63eeb8d1d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HERHOLDT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136 981 125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142 857 289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Træleborgveien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post@herholdt.no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