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980134a67645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e294c2713746c8"/>
  </p:sldMasterIdLst>
  <p:sldIdLst>
    <p:sldId xmlns:r="http://schemas.openxmlformats.org/officeDocument/2006/relationships" id="256" r:id="Rb5f9d3b8580a4da2"/>
    <p:sldId xmlns:r="http://schemas.openxmlformats.org/officeDocument/2006/relationships" id="257" r:id="R3b16dae1f85744ab"/>
    <p:sldId xmlns:r="http://schemas.openxmlformats.org/officeDocument/2006/relationships" id="258" r:id="R07039fb6d82b4a7a"/>
    <p:sldId xmlns:r="http://schemas.openxmlformats.org/officeDocument/2006/relationships" id="259" r:id="R9835b2fc8dfa444f"/>
    <p:sldId xmlns:r="http://schemas.openxmlformats.org/officeDocument/2006/relationships" id="260" r:id="R80cefd1a6b904831"/>
    <p:sldId xmlns:r="http://schemas.openxmlformats.org/officeDocument/2006/relationships" id="261" r:id="R56aa97db8d50494c"/>
    <p:sldId xmlns:r="http://schemas.openxmlformats.org/officeDocument/2006/relationships" id="262" r:id="Rb202f46764ec45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e294c2713746c8" /><Relationship Type="http://schemas.openxmlformats.org/officeDocument/2006/relationships/slide" Target="/ppt/slides/slide1.xml" Id="Rb5f9d3b8580a4da2" /><Relationship Type="http://schemas.openxmlformats.org/officeDocument/2006/relationships/slide" Target="/ppt/slides/slide2.xml" Id="R3b16dae1f85744ab" /><Relationship Type="http://schemas.openxmlformats.org/officeDocument/2006/relationships/slide" Target="/ppt/slides/slide3.xml" Id="R07039fb6d82b4a7a" /><Relationship Type="http://schemas.openxmlformats.org/officeDocument/2006/relationships/slide" Target="/ppt/slides/slide4.xml" Id="R9835b2fc8dfa444f" /><Relationship Type="http://schemas.openxmlformats.org/officeDocument/2006/relationships/slide" Target="/ppt/slides/slide5.xml" Id="R80cefd1a6b904831" /><Relationship Type="http://schemas.openxmlformats.org/officeDocument/2006/relationships/slide" Target="/ppt/slides/slide6.xml" Id="R56aa97db8d50494c" /><Relationship Type="http://schemas.openxmlformats.org/officeDocument/2006/relationships/slide" Target="/ppt/slides/slide7.xml" Id="Rb202f46764ec45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e0ba6af4e44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b31a8194f4335" /><Relationship Type="http://schemas.openxmlformats.org/officeDocument/2006/relationships/theme" Target="/ppt/slideMasters/theme/theme1.xml" Id="Rb8d8814ff3c24a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2b31a8194f43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a226d3cc244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cacfc5a634c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997bf302747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1773d46eb4a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aa367ac5f46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3a7b3dc3a49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e67083f8c4c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MUNNA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MUNNA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13 772 840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145 810 839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150 517 826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MELLEMSÆTER ÅSMUND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991 955 909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