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466a0fe28444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7b56c214b54753"/>
  </p:sldMasterIdLst>
  <p:sldIdLst>
    <p:sldId xmlns:r="http://schemas.openxmlformats.org/officeDocument/2006/relationships" id="256" r:id="Ra2b1d225500c45d3"/>
    <p:sldId xmlns:r="http://schemas.openxmlformats.org/officeDocument/2006/relationships" id="257" r:id="R897a4e72607d42b1"/>
    <p:sldId xmlns:r="http://schemas.openxmlformats.org/officeDocument/2006/relationships" id="258" r:id="R28b66a651ecb47a6"/>
    <p:sldId xmlns:r="http://schemas.openxmlformats.org/officeDocument/2006/relationships" id="259" r:id="Rfeb78fda74284748"/>
    <p:sldId xmlns:r="http://schemas.openxmlformats.org/officeDocument/2006/relationships" id="260" r:id="R25182b2ab1a14059"/>
    <p:sldId xmlns:r="http://schemas.openxmlformats.org/officeDocument/2006/relationships" id="261" r:id="R9cbf6898c8d049f7"/>
    <p:sldId xmlns:r="http://schemas.openxmlformats.org/officeDocument/2006/relationships" id="262" r:id="R800b2be024f642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7b56c214b54753" /><Relationship Type="http://schemas.openxmlformats.org/officeDocument/2006/relationships/slide" Target="/ppt/slides/slide1.xml" Id="Ra2b1d225500c45d3" /><Relationship Type="http://schemas.openxmlformats.org/officeDocument/2006/relationships/slide" Target="/ppt/slides/slide2.xml" Id="R897a4e72607d42b1" /><Relationship Type="http://schemas.openxmlformats.org/officeDocument/2006/relationships/slide" Target="/ppt/slides/slide3.xml" Id="R28b66a651ecb47a6" /><Relationship Type="http://schemas.openxmlformats.org/officeDocument/2006/relationships/slide" Target="/ppt/slides/slide4.xml" Id="Rfeb78fda74284748" /><Relationship Type="http://schemas.openxmlformats.org/officeDocument/2006/relationships/slide" Target="/ppt/slides/slide5.xml" Id="R25182b2ab1a14059" /><Relationship Type="http://schemas.openxmlformats.org/officeDocument/2006/relationships/slide" Target="/ppt/slides/slide6.xml" Id="R9cbf6898c8d049f7" /><Relationship Type="http://schemas.openxmlformats.org/officeDocument/2006/relationships/slide" Target="/ppt/slides/slide7.xml" Id="R800b2be024f642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7d4490181840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2a437343f4738" /><Relationship Type="http://schemas.openxmlformats.org/officeDocument/2006/relationships/theme" Target="/ppt/slideMasters/theme/theme1.xml" Id="Rd27514f503e140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e2a437343f47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67dcf36f445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132c6d4af45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08cd428c943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75c07a5f44d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00920507746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b186bde3d47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690ffe37e42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APELTUN RÅD OG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APELTUN RÅD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APELTUN RÅD OG REGNSKAP AS ble etablert [år] og holder til i Straumsgrend.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APELTUN RÅD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APELTUN RÅD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APELTUN RÅD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3 822 118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−39 609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677 752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APELTUN RÅD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 HEGE JENSEN MARTHINUSSEN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APELTUN RÅD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Straumeveien 166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5151 Straumsgrend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991 966 102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APELTUN RÅD OG REGNSKAP AS</a:t>
            </a:r>
          </a:p>
        </p:txBody>
      </p:sp>
    </p:spTree>
  </p:cSld>
  <p:clrMapOvr>
    <a:masterClrMapping xmlns:a="http://schemas.openxmlformats.org/drawingml/2006/main"/>
  </p:clrMapOvr>
</p:sld>
</file>