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29b7e8b0f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d1e05a5bf47ae"/>
  </p:sldMasterIdLst>
  <p:sldIdLst>
    <p:sldId xmlns:r="http://schemas.openxmlformats.org/officeDocument/2006/relationships" id="256" r:id="R3a0740bd7d504dd3"/>
    <p:sldId xmlns:r="http://schemas.openxmlformats.org/officeDocument/2006/relationships" id="257" r:id="R3c493808ffe34e77"/>
    <p:sldId xmlns:r="http://schemas.openxmlformats.org/officeDocument/2006/relationships" id="258" r:id="R9ef9af9f5821461a"/>
    <p:sldId xmlns:r="http://schemas.openxmlformats.org/officeDocument/2006/relationships" id="259" r:id="R7237b67294db4a15"/>
    <p:sldId xmlns:r="http://schemas.openxmlformats.org/officeDocument/2006/relationships" id="260" r:id="R2f08c5dbba644c13"/>
    <p:sldId xmlns:r="http://schemas.openxmlformats.org/officeDocument/2006/relationships" id="261" r:id="R214f7fa94f3c4e37"/>
    <p:sldId xmlns:r="http://schemas.openxmlformats.org/officeDocument/2006/relationships" id="262" r:id="Rab3808ff61d0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d1e05a5bf47ae" /><Relationship Type="http://schemas.openxmlformats.org/officeDocument/2006/relationships/slide" Target="/ppt/slides/slide1.xml" Id="R3a0740bd7d504dd3" /><Relationship Type="http://schemas.openxmlformats.org/officeDocument/2006/relationships/slide" Target="/ppt/slides/slide2.xml" Id="R3c493808ffe34e77" /><Relationship Type="http://schemas.openxmlformats.org/officeDocument/2006/relationships/slide" Target="/ppt/slides/slide3.xml" Id="R9ef9af9f5821461a" /><Relationship Type="http://schemas.openxmlformats.org/officeDocument/2006/relationships/slide" Target="/ppt/slides/slide4.xml" Id="R7237b67294db4a15" /><Relationship Type="http://schemas.openxmlformats.org/officeDocument/2006/relationships/slide" Target="/ppt/slides/slide5.xml" Id="R2f08c5dbba644c13" /><Relationship Type="http://schemas.openxmlformats.org/officeDocument/2006/relationships/slide" Target="/ppt/slides/slide6.xml" Id="R214f7fa94f3c4e37" /><Relationship Type="http://schemas.openxmlformats.org/officeDocument/2006/relationships/slide" Target="/ppt/slides/slide7.xml" Id="Rab3808ff61d0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c1fb8a068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1f6711644d14" /><Relationship Type="http://schemas.openxmlformats.org/officeDocument/2006/relationships/theme" Target="/ppt/slideMasters/theme/theme1.xml" Id="R41ae04feb9de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d1f671164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31595012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f514dfaa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69e7459b5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913a7786f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f0fbae818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a49c6697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9fe2683ea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BORKEN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87 198 761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103 043 272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 BENGT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bengt.arve.rem@arcticsec.no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