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d3fb89b47f48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fed6b7f47a44a5"/>
  </p:sldMasterIdLst>
  <p:sldIdLst>
    <p:sldId xmlns:r="http://schemas.openxmlformats.org/officeDocument/2006/relationships" id="256" r:id="Rda9b1cec1bae409b"/>
    <p:sldId xmlns:r="http://schemas.openxmlformats.org/officeDocument/2006/relationships" id="257" r:id="R90222871349442d7"/>
    <p:sldId xmlns:r="http://schemas.openxmlformats.org/officeDocument/2006/relationships" id="258" r:id="Rfe4348bd811d489a"/>
    <p:sldId xmlns:r="http://schemas.openxmlformats.org/officeDocument/2006/relationships" id="259" r:id="R9ceba01ab52f4c4a"/>
    <p:sldId xmlns:r="http://schemas.openxmlformats.org/officeDocument/2006/relationships" id="260" r:id="R586351490e824a17"/>
    <p:sldId xmlns:r="http://schemas.openxmlformats.org/officeDocument/2006/relationships" id="261" r:id="R229cfef6b56f4fcf"/>
    <p:sldId xmlns:r="http://schemas.openxmlformats.org/officeDocument/2006/relationships" id="262" r:id="R6fd2437dbf1043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ed6b7f47a44a5" /><Relationship Type="http://schemas.openxmlformats.org/officeDocument/2006/relationships/slide" Target="/ppt/slides/slide1.xml" Id="Rda9b1cec1bae409b" /><Relationship Type="http://schemas.openxmlformats.org/officeDocument/2006/relationships/slide" Target="/ppt/slides/slide2.xml" Id="R90222871349442d7" /><Relationship Type="http://schemas.openxmlformats.org/officeDocument/2006/relationships/slide" Target="/ppt/slides/slide3.xml" Id="Rfe4348bd811d489a" /><Relationship Type="http://schemas.openxmlformats.org/officeDocument/2006/relationships/slide" Target="/ppt/slides/slide4.xml" Id="R9ceba01ab52f4c4a" /><Relationship Type="http://schemas.openxmlformats.org/officeDocument/2006/relationships/slide" Target="/ppt/slides/slide5.xml" Id="R586351490e824a17" /><Relationship Type="http://schemas.openxmlformats.org/officeDocument/2006/relationships/slide" Target="/ppt/slides/slide6.xml" Id="R229cfef6b56f4fcf" /><Relationship Type="http://schemas.openxmlformats.org/officeDocument/2006/relationships/slide" Target="/ppt/slides/slide7.xml" Id="R6fd2437dbf1043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ee3706d7b046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23dc73d63484f" /><Relationship Type="http://schemas.openxmlformats.org/officeDocument/2006/relationships/theme" Target="/ppt/slideMasters/theme/theme1.xml" Id="Rbf1f530a2cfe43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b23dc73d6348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7e516d06b48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30090562148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acf100a7149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942af46674d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af4cd9d1843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c080114cc4c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3cf5521124a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KAB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 SOLUTIONS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1 598 830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3 214 236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5 467 420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ARTHUR BAKKA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 HØIVIK BAKKA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Hellevegen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991 972 307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