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d2163eaf1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8e19605c24211"/>
  </p:sldMasterIdLst>
  <p:sldIdLst>
    <p:sldId xmlns:r="http://schemas.openxmlformats.org/officeDocument/2006/relationships" id="256" r:id="R2003d273b6534608"/>
    <p:sldId xmlns:r="http://schemas.openxmlformats.org/officeDocument/2006/relationships" id="257" r:id="R0ed9df677b194cf9"/>
    <p:sldId xmlns:r="http://schemas.openxmlformats.org/officeDocument/2006/relationships" id="258" r:id="R8709723657ae4921"/>
    <p:sldId xmlns:r="http://schemas.openxmlformats.org/officeDocument/2006/relationships" id="259" r:id="R973f5ecaf9874aa1"/>
    <p:sldId xmlns:r="http://schemas.openxmlformats.org/officeDocument/2006/relationships" id="260" r:id="Ra2979cba9e824321"/>
    <p:sldId xmlns:r="http://schemas.openxmlformats.org/officeDocument/2006/relationships" id="261" r:id="R784bb4d79ae74fcd"/>
    <p:sldId xmlns:r="http://schemas.openxmlformats.org/officeDocument/2006/relationships" id="262" r:id="R35be76d692c8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8e19605c24211" /><Relationship Type="http://schemas.openxmlformats.org/officeDocument/2006/relationships/slide" Target="/ppt/slides/slide1.xml" Id="R2003d273b6534608" /><Relationship Type="http://schemas.openxmlformats.org/officeDocument/2006/relationships/slide" Target="/ppt/slides/slide2.xml" Id="R0ed9df677b194cf9" /><Relationship Type="http://schemas.openxmlformats.org/officeDocument/2006/relationships/slide" Target="/ppt/slides/slide3.xml" Id="R8709723657ae4921" /><Relationship Type="http://schemas.openxmlformats.org/officeDocument/2006/relationships/slide" Target="/ppt/slides/slide4.xml" Id="R973f5ecaf9874aa1" /><Relationship Type="http://schemas.openxmlformats.org/officeDocument/2006/relationships/slide" Target="/ppt/slides/slide5.xml" Id="Ra2979cba9e824321" /><Relationship Type="http://schemas.openxmlformats.org/officeDocument/2006/relationships/slide" Target="/ppt/slides/slide6.xml" Id="R784bb4d79ae74fcd" /><Relationship Type="http://schemas.openxmlformats.org/officeDocument/2006/relationships/slide" Target="/ppt/slides/slide7.xml" Id="R35be76d692c8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bc267d06d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e3213d7548aa" /><Relationship Type="http://schemas.openxmlformats.org/officeDocument/2006/relationships/theme" Target="/ppt/slideMasters/theme/theme1.xml" Id="Rcf43e489914c49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6e3213d75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12164f7e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1819c80e3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51726e894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c1cd46c9e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b742a6a9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049674782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02044d60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17 469 421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17 548 213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NGUYEN, BICH PHUONG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Freddie Morgan Fredriksen, Rostaliene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20 64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freddie@paretorevisjon.no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991 990 771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FMF INVEST AS</a:t>
            </a:r>
          </a:p>
        </p:txBody>
      </p:sp>
    </p:spTree>
  </p:cSld>
  <p:clrMapOvr>
    <a:masterClrMapping xmlns:a="http://schemas.openxmlformats.org/drawingml/2006/main"/>
  </p:clrMapOvr>
</p:sld>
</file>