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0a45aaecf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f6512f1324e31"/>
  </p:sldMasterIdLst>
  <p:sldIdLst>
    <p:sldId xmlns:r="http://schemas.openxmlformats.org/officeDocument/2006/relationships" id="256" r:id="Rff5fa97fe21a4041"/>
    <p:sldId xmlns:r="http://schemas.openxmlformats.org/officeDocument/2006/relationships" id="257" r:id="R9206336336254ec6"/>
    <p:sldId xmlns:r="http://schemas.openxmlformats.org/officeDocument/2006/relationships" id="258" r:id="R30d9c1fd989e40a5"/>
    <p:sldId xmlns:r="http://schemas.openxmlformats.org/officeDocument/2006/relationships" id="259" r:id="R41dcf1f18e0f4c40"/>
    <p:sldId xmlns:r="http://schemas.openxmlformats.org/officeDocument/2006/relationships" id="260" r:id="Rd6348aaaa3e3461d"/>
    <p:sldId xmlns:r="http://schemas.openxmlformats.org/officeDocument/2006/relationships" id="261" r:id="Rc77d512e942d4796"/>
    <p:sldId xmlns:r="http://schemas.openxmlformats.org/officeDocument/2006/relationships" id="262" r:id="Re564d0048514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f6512f1324e31" /><Relationship Type="http://schemas.openxmlformats.org/officeDocument/2006/relationships/slide" Target="/ppt/slides/slide1.xml" Id="Rff5fa97fe21a4041" /><Relationship Type="http://schemas.openxmlformats.org/officeDocument/2006/relationships/slide" Target="/ppt/slides/slide2.xml" Id="R9206336336254ec6" /><Relationship Type="http://schemas.openxmlformats.org/officeDocument/2006/relationships/slide" Target="/ppt/slides/slide3.xml" Id="R30d9c1fd989e40a5" /><Relationship Type="http://schemas.openxmlformats.org/officeDocument/2006/relationships/slide" Target="/ppt/slides/slide4.xml" Id="R41dcf1f18e0f4c40" /><Relationship Type="http://schemas.openxmlformats.org/officeDocument/2006/relationships/slide" Target="/ppt/slides/slide5.xml" Id="Rd6348aaaa3e3461d" /><Relationship Type="http://schemas.openxmlformats.org/officeDocument/2006/relationships/slide" Target="/ppt/slides/slide6.xml" Id="Rc77d512e942d4796" /><Relationship Type="http://schemas.openxmlformats.org/officeDocument/2006/relationships/slide" Target="/ppt/slides/slide7.xml" Id="Re564d0048514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6039022f6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0e68de6a4689" /><Relationship Type="http://schemas.openxmlformats.org/officeDocument/2006/relationships/theme" Target="/ppt/slideMasters/theme/theme1.xml" Id="R9567fdb4ebc3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c0e68de6a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9f5a73595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3a4f097548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3d2525f4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d77bb4f2f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21e4205e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0c4cee4ae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20c766c65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INVEST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6 851 857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102 136 869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103 656 996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ANDERS WILSKOW JENSSEN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CAMILLA LÜTKEN JENSSEN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60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oawj@itello.no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992 005 211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INVEST AS</a:t>
            </a:r>
          </a:p>
        </p:txBody>
      </p:sp>
    </p:spTree>
  </p:cSld>
  <p:clrMapOvr>
    <a:masterClrMapping xmlns:a="http://schemas.openxmlformats.org/drawingml/2006/main"/>
  </p:clrMapOvr>
</p:sld>
</file>