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109003f5e41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15128cdc24fd6"/>
  </p:sldMasterIdLst>
  <p:sldIdLst>
    <p:sldId xmlns:r="http://schemas.openxmlformats.org/officeDocument/2006/relationships" id="256" r:id="Rbb860b7559724649"/>
    <p:sldId xmlns:r="http://schemas.openxmlformats.org/officeDocument/2006/relationships" id="257" r:id="R8a620dd0fad34198"/>
    <p:sldId xmlns:r="http://schemas.openxmlformats.org/officeDocument/2006/relationships" id="258" r:id="R85d8463a347f4a2c"/>
    <p:sldId xmlns:r="http://schemas.openxmlformats.org/officeDocument/2006/relationships" id="259" r:id="R96cb0a04e8bf44ae"/>
    <p:sldId xmlns:r="http://schemas.openxmlformats.org/officeDocument/2006/relationships" id="260" r:id="Rc91e4ff6689c4c88"/>
    <p:sldId xmlns:r="http://schemas.openxmlformats.org/officeDocument/2006/relationships" id="261" r:id="R9ce6772d03554acf"/>
    <p:sldId xmlns:r="http://schemas.openxmlformats.org/officeDocument/2006/relationships" id="262" r:id="R6cff1837036c4c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15128cdc24fd6" /><Relationship Type="http://schemas.openxmlformats.org/officeDocument/2006/relationships/slide" Target="/ppt/slides/slide1.xml" Id="Rbb860b7559724649" /><Relationship Type="http://schemas.openxmlformats.org/officeDocument/2006/relationships/slide" Target="/ppt/slides/slide2.xml" Id="R8a620dd0fad34198" /><Relationship Type="http://schemas.openxmlformats.org/officeDocument/2006/relationships/slide" Target="/ppt/slides/slide3.xml" Id="R85d8463a347f4a2c" /><Relationship Type="http://schemas.openxmlformats.org/officeDocument/2006/relationships/slide" Target="/ppt/slides/slide4.xml" Id="R96cb0a04e8bf44ae" /><Relationship Type="http://schemas.openxmlformats.org/officeDocument/2006/relationships/slide" Target="/ppt/slides/slide5.xml" Id="Rc91e4ff6689c4c88" /><Relationship Type="http://schemas.openxmlformats.org/officeDocument/2006/relationships/slide" Target="/ppt/slides/slide6.xml" Id="R9ce6772d03554acf" /><Relationship Type="http://schemas.openxmlformats.org/officeDocument/2006/relationships/slide" Target="/ppt/slides/slide7.xml" Id="R6cff1837036c4c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218299b98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e12e80f3b43f4" /><Relationship Type="http://schemas.openxmlformats.org/officeDocument/2006/relationships/theme" Target="/ppt/slideMasters/theme/theme1.xml" Id="R1e0011c7ea0d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e12e80f3b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b8111b2e74d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48de7d77f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71827e61a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d8c62cb6a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9222a30c7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15e3eff49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124bb905e4c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CHRYSTIE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CHRYSTIE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10 164 562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CHRYSTIE EVRIN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Rasmus C. Evrin, Nordseterveien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