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50c97a7c7c46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16ab89c0734a4c"/>
  </p:sldMasterIdLst>
  <p:sldIdLst>
    <p:sldId xmlns:r="http://schemas.openxmlformats.org/officeDocument/2006/relationships" id="256" r:id="R7e1e7c4c52834d19"/>
    <p:sldId xmlns:r="http://schemas.openxmlformats.org/officeDocument/2006/relationships" id="257" r:id="R47a6173579f94ecb"/>
    <p:sldId xmlns:r="http://schemas.openxmlformats.org/officeDocument/2006/relationships" id="258" r:id="R5529fc496bdd4df0"/>
    <p:sldId xmlns:r="http://schemas.openxmlformats.org/officeDocument/2006/relationships" id="259" r:id="Ra1b52d4a3b9b42a5"/>
    <p:sldId xmlns:r="http://schemas.openxmlformats.org/officeDocument/2006/relationships" id="260" r:id="R77c3145fdd12446e"/>
    <p:sldId xmlns:r="http://schemas.openxmlformats.org/officeDocument/2006/relationships" id="261" r:id="R131bf97f2dba4c1a"/>
    <p:sldId xmlns:r="http://schemas.openxmlformats.org/officeDocument/2006/relationships" id="262" r:id="R87ececb92cf24f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16ab89c0734a4c" /><Relationship Type="http://schemas.openxmlformats.org/officeDocument/2006/relationships/slide" Target="/ppt/slides/slide1.xml" Id="R7e1e7c4c52834d19" /><Relationship Type="http://schemas.openxmlformats.org/officeDocument/2006/relationships/slide" Target="/ppt/slides/slide2.xml" Id="R47a6173579f94ecb" /><Relationship Type="http://schemas.openxmlformats.org/officeDocument/2006/relationships/slide" Target="/ppt/slides/slide3.xml" Id="R5529fc496bdd4df0" /><Relationship Type="http://schemas.openxmlformats.org/officeDocument/2006/relationships/slide" Target="/ppt/slides/slide4.xml" Id="Ra1b52d4a3b9b42a5" /><Relationship Type="http://schemas.openxmlformats.org/officeDocument/2006/relationships/slide" Target="/ppt/slides/slide5.xml" Id="R77c3145fdd12446e" /><Relationship Type="http://schemas.openxmlformats.org/officeDocument/2006/relationships/slide" Target="/ppt/slides/slide6.xml" Id="R131bf97f2dba4c1a" /><Relationship Type="http://schemas.openxmlformats.org/officeDocument/2006/relationships/slide" Target="/ppt/slides/slide7.xml" Id="R87ececb92cf24f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74de813b884f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9447015ab4c76" /><Relationship Type="http://schemas.openxmlformats.org/officeDocument/2006/relationships/theme" Target="/ppt/slideMasters/theme/theme1.xml" Id="Ra66808d1505745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e9447015ab4c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06259a46640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d9f97060a4c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9096bce764a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c5721f0bd46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03c9ece1647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710996fb74a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459990e3d43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 INVESTMENT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419 199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4 426 631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4 491 820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EGIL WANG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WANG  –  21,5 %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WANG  –  21,5 %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EGIL WANG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WANG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Sandakerveien 138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10 21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992 023 643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 INVESTMENT AS</a:t>
            </a:r>
          </a:p>
        </p:txBody>
      </p:sp>
    </p:spTree>
  </p:cSld>
  <p:clrMapOvr>
    <a:masterClrMapping xmlns:a="http://schemas.openxmlformats.org/drawingml/2006/main"/>
  </p:clrMapOvr>
</p:sld>
</file>