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efb36a89ff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3da8fbae134d71"/>
  </p:sldMasterIdLst>
  <p:sldIdLst>
    <p:sldId xmlns:r="http://schemas.openxmlformats.org/officeDocument/2006/relationships" id="256" r:id="R9b94837fff32443b"/>
    <p:sldId xmlns:r="http://schemas.openxmlformats.org/officeDocument/2006/relationships" id="257" r:id="Rd76c1c0f90dc4d98"/>
    <p:sldId xmlns:r="http://schemas.openxmlformats.org/officeDocument/2006/relationships" id="258" r:id="R816bec9c8e454df1"/>
    <p:sldId xmlns:r="http://schemas.openxmlformats.org/officeDocument/2006/relationships" id="259" r:id="Rbc5884b5493d41c6"/>
    <p:sldId xmlns:r="http://schemas.openxmlformats.org/officeDocument/2006/relationships" id="260" r:id="Rc07a7c98daa24384"/>
    <p:sldId xmlns:r="http://schemas.openxmlformats.org/officeDocument/2006/relationships" id="261" r:id="R306ad6705fcc4db2"/>
    <p:sldId xmlns:r="http://schemas.openxmlformats.org/officeDocument/2006/relationships" id="262" r:id="Rc80d7d0022e9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da8fbae134d71" /><Relationship Type="http://schemas.openxmlformats.org/officeDocument/2006/relationships/slide" Target="/ppt/slides/slide1.xml" Id="R9b94837fff32443b" /><Relationship Type="http://schemas.openxmlformats.org/officeDocument/2006/relationships/slide" Target="/ppt/slides/slide2.xml" Id="Rd76c1c0f90dc4d98" /><Relationship Type="http://schemas.openxmlformats.org/officeDocument/2006/relationships/slide" Target="/ppt/slides/slide3.xml" Id="R816bec9c8e454df1" /><Relationship Type="http://schemas.openxmlformats.org/officeDocument/2006/relationships/slide" Target="/ppt/slides/slide4.xml" Id="Rbc5884b5493d41c6" /><Relationship Type="http://schemas.openxmlformats.org/officeDocument/2006/relationships/slide" Target="/ppt/slides/slide5.xml" Id="Rc07a7c98daa24384" /><Relationship Type="http://schemas.openxmlformats.org/officeDocument/2006/relationships/slide" Target="/ppt/slides/slide6.xml" Id="R306ad6705fcc4db2" /><Relationship Type="http://schemas.openxmlformats.org/officeDocument/2006/relationships/slide" Target="/ppt/slides/slide7.xml" Id="Rc80d7d0022e9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288abcd52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18a65629b490f" /><Relationship Type="http://schemas.openxmlformats.org/officeDocument/2006/relationships/theme" Target="/ppt/slideMasters/theme/theme1.xml" Id="Rf457700b0650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18a65629b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684ce656d40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4a9c8be9e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d5419511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a929afdd6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b79f9aa79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be3dd3d845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da8cb9331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TOREI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646 539 447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684 613 786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992 028 793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TOREI AS</a:t>
            </a:r>
          </a:p>
        </p:txBody>
      </p:sp>
    </p:spTree>
  </p:cSld>
  <p:clrMapOvr>
    <a:masterClrMapping xmlns:a="http://schemas.openxmlformats.org/drawingml/2006/main"/>
  </p:clrMapOvr>
</p:sld>
</file>