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0bce1c1de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56b01f6074e4a"/>
  </p:sldMasterIdLst>
  <p:sldIdLst>
    <p:sldId xmlns:r="http://schemas.openxmlformats.org/officeDocument/2006/relationships" id="256" r:id="R1d8515d761b04eca"/>
    <p:sldId xmlns:r="http://schemas.openxmlformats.org/officeDocument/2006/relationships" id="257" r:id="Re17c3d7bd676489f"/>
    <p:sldId xmlns:r="http://schemas.openxmlformats.org/officeDocument/2006/relationships" id="258" r:id="Rbbd943f3d4584e82"/>
    <p:sldId xmlns:r="http://schemas.openxmlformats.org/officeDocument/2006/relationships" id="259" r:id="Rdbc88ad3bd714a08"/>
    <p:sldId xmlns:r="http://schemas.openxmlformats.org/officeDocument/2006/relationships" id="260" r:id="R3911524ae68a4af0"/>
    <p:sldId xmlns:r="http://schemas.openxmlformats.org/officeDocument/2006/relationships" id="261" r:id="Rb1d8f3cb01314ebb"/>
    <p:sldId xmlns:r="http://schemas.openxmlformats.org/officeDocument/2006/relationships" id="262" r:id="Rf54d8b29c569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56b01f6074e4a" /><Relationship Type="http://schemas.openxmlformats.org/officeDocument/2006/relationships/slide" Target="/ppt/slides/slide1.xml" Id="R1d8515d761b04eca" /><Relationship Type="http://schemas.openxmlformats.org/officeDocument/2006/relationships/slide" Target="/ppt/slides/slide2.xml" Id="Re17c3d7bd676489f" /><Relationship Type="http://schemas.openxmlformats.org/officeDocument/2006/relationships/slide" Target="/ppt/slides/slide3.xml" Id="Rbbd943f3d4584e82" /><Relationship Type="http://schemas.openxmlformats.org/officeDocument/2006/relationships/slide" Target="/ppt/slides/slide4.xml" Id="Rdbc88ad3bd714a08" /><Relationship Type="http://schemas.openxmlformats.org/officeDocument/2006/relationships/slide" Target="/ppt/slides/slide5.xml" Id="R3911524ae68a4af0" /><Relationship Type="http://schemas.openxmlformats.org/officeDocument/2006/relationships/slide" Target="/ppt/slides/slide6.xml" Id="Rb1d8f3cb01314ebb" /><Relationship Type="http://schemas.openxmlformats.org/officeDocument/2006/relationships/slide" Target="/ppt/slides/slide7.xml" Id="Rf54d8b29c569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c44e02a09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ae535b0b0466e" /><Relationship Type="http://schemas.openxmlformats.org/officeDocument/2006/relationships/theme" Target="/ppt/slideMasters/theme/theme1.xml" Id="R41c7d58551e4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ae535b0b0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dd7655ce6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8d90d3613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f6b71157b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0a55e0e3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857a88f1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8d46f7986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07258943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VILMART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VILMART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6 960 638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8 065 323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Rauerskauveien 580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992 064 889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VILMART AS</a:t>
            </a:r>
          </a:p>
        </p:txBody>
      </p:sp>
    </p:spTree>
  </p:cSld>
  <p:clrMapOvr>
    <a:masterClrMapping xmlns:a="http://schemas.openxmlformats.org/drawingml/2006/main"/>
  </p:clrMapOvr>
</p:sld>
</file>