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c83dd4ed8d4f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406265746444a"/>
  </p:sldMasterIdLst>
  <p:sldIdLst>
    <p:sldId xmlns:r="http://schemas.openxmlformats.org/officeDocument/2006/relationships" id="256" r:id="Rabb8a6f7a1584eb0"/>
    <p:sldId xmlns:r="http://schemas.openxmlformats.org/officeDocument/2006/relationships" id="257" r:id="R8551862462c34327"/>
    <p:sldId xmlns:r="http://schemas.openxmlformats.org/officeDocument/2006/relationships" id="258" r:id="R283ae6404fd14f05"/>
    <p:sldId xmlns:r="http://schemas.openxmlformats.org/officeDocument/2006/relationships" id="259" r:id="R67a31b3390084ece"/>
    <p:sldId xmlns:r="http://schemas.openxmlformats.org/officeDocument/2006/relationships" id="260" r:id="R574f32e9544841cb"/>
    <p:sldId xmlns:r="http://schemas.openxmlformats.org/officeDocument/2006/relationships" id="261" r:id="R7b4a1ba0c07e4a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406265746444a" /><Relationship Type="http://schemas.openxmlformats.org/officeDocument/2006/relationships/slide" Target="/ppt/slides/slide1.xml" Id="Rabb8a6f7a1584eb0" /><Relationship Type="http://schemas.openxmlformats.org/officeDocument/2006/relationships/slide" Target="/ppt/slides/slide2.xml" Id="R8551862462c34327" /><Relationship Type="http://schemas.openxmlformats.org/officeDocument/2006/relationships/slide" Target="/ppt/slides/slide3.xml" Id="R283ae6404fd14f05" /><Relationship Type="http://schemas.openxmlformats.org/officeDocument/2006/relationships/slide" Target="/ppt/slides/slide4.xml" Id="R67a31b3390084ece" /><Relationship Type="http://schemas.openxmlformats.org/officeDocument/2006/relationships/slide" Target="/ppt/slides/slide5.xml" Id="R574f32e9544841cb" /><Relationship Type="http://schemas.openxmlformats.org/officeDocument/2006/relationships/slide" Target="/ppt/slides/slide6.xml" Id="R7b4a1ba0c07e4a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4cda8fa50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1e618b8714e83" /><Relationship Type="http://schemas.openxmlformats.org/officeDocument/2006/relationships/theme" Target="/ppt/slideMasters/theme/theme1.xml" Id="Rdc0f78c46663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1e618b8714e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819e9840e45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d1688f2f64d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1d7548a0a44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b38faea2e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1bdf441a349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939c96bc941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Hospitsveien 13C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24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992 074 213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INVEST AS</a:t>
            </a:r>
          </a:p>
        </p:txBody>
      </p:sp>
    </p:spTree>
  </p:cSld>
  <p:clrMapOvr>
    <a:masterClrMapping xmlns:a="http://schemas.openxmlformats.org/drawingml/2006/main"/>
  </p:clrMapOvr>
</p:sld>
</file>