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d873a845f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b547302da4957"/>
  </p:sldMasterIdLst>
  <p:sldIdLst>
    <p:sldId xmlns:r="http://schemas.openxmlformats.org/officeDocument/2006/relationships" id="256" r:id="R6f143f1ee87f460d"/>
    <p:sldId xmlns:r="http://schemas.openxmlformats.org/officeDocument/2006/relationships" id="257" r:id="Rbf4040f843d94385"/>
    <p:sldId xmlns:r="http://schemas.openxmlformats.org/officeDocument/2006/relationships" id="258" r:id="Rca6f98d9a02145e5"/>
    <p:sldId xmlns:r="http://schemas.openxmlformats.org/officeDocument/2006/relationships" id="259" r:id="Re83f2caded694422"/>
    <p:sldId xmlns:r="http://schemas.openxmlformats.org/officeDocument/2006/relationships" id="260" r:id="Ra91682331bbe42f6"/>
    <p:sldId xmlns:r="http://schemas.openxmlformats.org/officeDocument/2006/relationships" id="261" r:id="Re04a2f0a89b44b88"/>
    <p:sldId xmlns:r="http://schemas.openxmlformats.org/officeDocument/2006/relationships" id="262" r:id="Re959c1ebe4a3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b547302da4957" /><Relationship Type="http://schemas.openxmlformats.org/officeDocument/2006/relationships/slide" Target="/ppt/slides/slide1.xml" Id="R6f143f1ee87f460d" /><Relationship Type="http://schemas.openxmlformats.org/officeDocument/2006/relationships/slide" Target="/ppt/slides/slide2.xml" Id="Rbf4040f843d94385" /><Relationship Type="http://schemas.openxmlformats.org/officeDocument/2006/relationships/slide" Target="/ppt/slides/slide3.xml" Id="Rca6f98d9a02145e5" /><Relationship Type="http://schemas.openxmlformats.org/officeDocument/2006/relationships/slide" Target="/ppt/slides/slide4.xml" Id="Re83f2caded694422" /><Relationship Type="http://schemas.openxmlformats.org/officeDocument/2006/relationships/slide" Target="/ppt/slides/slide5.xml" Id="Ra91682331bbe42f6" /><Relationship Type="http://schemas.openxmlformats.org/officeDocument/2006/relationships/slide" Target="/ppt/slides/slide6.xml" Id="Re04a2f0a89b44b88" /><Relationship Type="http://schemas.openxmlformats.org/officeDocument/2006/relationships/slide" Target="/ppt/slides/slide7.xml" Id="Re959c1ebe4a3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500cf1686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2f6a81fb4562" /><Relationship Type="http://schemas.openxmlformats.org/officeDocument/2006/relationships/theme" Target="/ppt/slideMasters/theme/theme1.xml" Id="R1d780e75e215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62f6a81fb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595853a67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1d127281f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0abe8d3b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3fc53d97b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32b253960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a8d48087f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9e3fa993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2 926 805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54 160 863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55 996 725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RYTTER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RYTTER  –  46,1 %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992 074 213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