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4a5b4a220e4f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9caad7bfa3442c"/>
  </p:sldMasterIdLst>
  <p:sldIdLst>
    <p:sldId xmlns:r="http://schemas.openxmlformats.org/officeDocument/2006/relationships" id="256" r:id="R62461b9e98a2415e"/>
    <p:sldId xmlns:r="http://schemas.openxmlformats.org/officeDocument/2006/relationships" id="257" r:id="R4de58a4a5f2f4b6d"/>
    <p:sldId xmlns:r="http://schemas.openxmlformats.org/officeDocument/2006/relationships" id="258" r:id="R0e6021be942d4571"/>
    <p:sldId xmlns:r="http://schemas.openxmlformats.org/officeDocument/2006/relationships" id="259" r:id="Re1cb9f199e554ca6"/>
    <p:sldId xmlns:r="http://schemas.openxmlformats.org/officeDocument/2006/relationships" id="260" r:id="Rf44bd9f5796d47cd"/>
    <p:sldId xmlns:r="http://schemas.openxmlformats.org/officeDocument/2006/relationships" id="261" r:id="Rcf3c04dcef4140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9caad7bfa3442c" /><Relationship Type="http://schemas.openxmlformats.org/officeDocument/2006/relationships/slide" Target="/ppt/slides/slide1.xml" Id="R62461b9e98a2415e" /><Relationship Type="http://schemas.openxmlformats.org/officeDocument/2006/relationships/slide" Target="/ppt/slides/slide2.xml" Id="R4de58a4a5f2f4b6d" /><Relationship Type="http://schemas.openxmlformats.org/officeDocument/2006/relationships/slide" Target="/ppt/slides/slide3.xml" Id="R0e6021be942d4571" /><Relationship Type="http://schemas.openxmlformats.org/officeDocument/2006/relationships/slide" Target="/ppt/slides/slide4.xml" Id="Re1cb9f199e554ca6" /><Relationship Type="http://schemas.openxmlformats.org/officeDocument/2006/relationships/slide" Target="/ppt/slides/slide5.xml" Id="Rf44bd9f5796d47cd" /><Relationship Type="http://schemas.openxmlformats.org/officeDocument/2006/relationships/slide" Target="/ppt/slides/slide6.xml" Id="Rcf3c04dcef4140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8a4dbcd6b48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e9aca16764cb0" /><Relationship Type="http://schemas.openxmlformats.org/officeDocument/2006/relationships/theme" Target="/ppt/slideMasters/theme/theme1.xml" Id="R55c8696495024b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2e9aca16764c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23c67cbc44f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002998d0949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1623f6c724a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0d016989243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d61fef58d44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908d1b23942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