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0f9567a5b49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1da80bf1f4282"/>
  </p:sldMasterIdLst>
  <p:sldIdLst>
    <p:sldId xmlns:r="http://schemas.openxmlformats.org/officeDocument/2006/relationships" id="256" r:id="R4afbd800c949494a"/>
    <p:sldId xmlns:r="http://schemas.openxmlformats.org/officeDocument/2006/relationships" id="257" r:id="Rc515bc2de06f4da8"/>
    <p:sldId xmlns:r="http://schemas.openxmlformats.org/officeDocument/2006/relationships" id="258" r:id="Rc45fdcb0eb4744d8"/>
    <p:sldId xmlns:r="http://schemas.openxmlformats.org/officeDocument/2006/relationships" id="259" r:id="R706231b850564a25"/>
    <p:sldId xmlns:r="http://schemas.openxmlformats.org/officeDocument/2006/relationships" id="260" r:id="R6d1f5dc34556460e"/>
    <p:sldId xmlns:r="http://schemas.openxmlformats.org/officeDocument/2006/relationships" id="261" r:id="R38b7bb185fcb42ae"/>
    <p:sldId xmlns:r="http://schemas.openxmlformats.org/officeDocument/2006/relationships" id="262" r:id="R2fb0d93daa2845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1da80bf1f4282" /><Relationship Type="http://schemas.openxmlformats.org/officeDocument/2006/relationships/slide" Target="/ppt/slides/slide1.xml" Id="R4afbd800c949494a" /><Relationship Type="http://schemas.openxmlformats.org/officeDocument/2006/relationships/slide" Target="/ppt/slides/slide2.xml" Id="Rc515bc2de06f4da8" /><Relationship Type="http://schemas.openxmlformats.org/officeDocument/2006/relationships/slide" Target="/ppt/slides/slide3.xml" Id="Rc45fdcb0eb4744d8" /><Relationship Type="http://schemas.openxmlformats.org/officeDocument/2006/relationships/slide" Target="/ppt/slides/slide4.xml" Id="R706231b850564a25" /><Relationship Type="http://schemas.openxmlformats.org/officeDocument/2006/relationships/slide" Target="/ppt/slides/slide5.xml" Id="R6d1f5dc34556460e" /><Relationship Type="http://schemas.openxmlformats.org/officeDocument/2006/relationships/slide" Target="/ppt/slides/slide6.xml" Id="R38b7bb185fcb42ae" /><Relationship Type="http://schemas.openxmlformats.org/officeDocument/2006/relationships/slide" Target="/ppt/slides/slide7.xml" Id="R2fb0d93daa2845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bff7b187f46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7a0b0519645ed" /><Relationship Type="http://schemas.openxmlformats.org/officeDocument/2006/relationships/theme" Target="/ppt/slideMasters/theme/theme1.xml" Id="R9d3799666987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47a0b0519645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4584415f243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7b123333447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2acdbdf73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b3bf9ab43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d354d886e43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1ec41f887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050fd1cb14b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