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1bccfb8dfa45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a2a8dc53194cfb"/>
  </p:sldMasterIdLst>
  <p:sldIdLst>
    <p:sldId xmlns:r="http://schemas.openxmlformats.org/officeDocument/2006/relationships" id="256" r:id="R8d8ed44f6d70402b"/>
    <p:sldId xmlns:r="http://schemas.openxmlformats.org/officeDocument/2006/relationships" id="257" r:id="R2914107f7ec04632"/>
    <p:sldId xmlns:r="http://schemas.openxmlformats.org/officeDocument/2006/relationships" id="258" r:id="R5a33c2e952084dc0"/>
    <p:sldId xmlns:r="http://schemas.openxmlformats.org/officeDocument/2006/relationships" id="259" r:id="Rfa8fdf029ce44908"/>
    <p:sldId xmlns:r="http://schemas.openxmlformats.org/officeDocument/2006/relationships" id="260" r:id="Rc115ace652774987"/>
    <p:sldId xmlns:r="http://schemas.openxmlformats.org/officeDocument/2006/relationships" id="261" r:id="Rd9d624c424e84d6f"/>
    <p:sldId xmlns:r="http://schemas.openxmlformats.org/officeDocument/2006/relationships" id="262" r:id="Rb61c9fef3919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2a8dc53194cfb" /><Relationship Type="http://schemas.openxmlformats.org/officeDocument/2006/relationships/slide" Target="/ppt/slides/slide1.xml" Id="R8d8ed44f6d70402b" /><Relationship Type="http://schemas.openxmlformats.org/officeDocument/2006/relationships/slide" Target="/ppt/slides/slide2.xml" Id="R2914107f7ec04632" /><Relationship Type="http://schemas.openxmlformats.org/officeDocument/2006/relationships/slide" Target="/ppt/slides/slide3.xml" Id="R5a33c2e952084dc0" /><Relationship Type="http://schemas.openxmlformats.org/officeDocument/2006/relationships/slide" Target="/ppt/slides/slide4.xml" Id="Rfa8fdf029ce44908" /><Relationship Type="http://schemas.openxmlformats.org/officeDocument/2006/relationships/slide" Target="/ppt/slides/slide5.xml" Id="Rc115ace652774987" /><Relationship Type="http://schemas.openxmlformats.org/officeDocument/2006/relationships/slide" Target="/ppt/slides/slide6.xml" Id="Rd9d624c424e84d6f" /><Relationship Type="http://schemas.openxmlformats.org/officeDocument/2006/relationships/slide" Target="/ppt/slides/slide7.xml" Id="Rb61c9fef3919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22f6f1cec4c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4cebd01dc4bd3" /><Relationship Type="http://schemas.openxmlformats.org/officeDocument/2006/relationships/theme" Target="/ppt/slideMasters/theme/theme1.xml" Id="R3988d845f07044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4cebd01dc4b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5b56966744c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e1e5f394e45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304d1d3ab4c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e3dbb06bd43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e34b6df2a4f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2060f14864f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0ed49296b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PECA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PECA EIENDOM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12 945 056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9 669 405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−3 579 195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385 596 414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409 003 712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ANFINNSEN ØIEN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CASI FINANS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JACEL INVEST AS  –  22,1 %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 ANFINNSEN THON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ANFINNSEN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Fagerbakken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perchr@pecaeiendom.no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992 097 310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PECA EIENDOM AS</a:t>
            </a:r>
          </a:p>
        </p:txBody>
      </p:sp>
    </p:spTree>
  </p:cSld>
  <p:clrMapOvr>
    <a:masterClrMapping xmlns:a="http://schemas.openxmlformats.org/drawingml/2006/main"/>
  </p:clrMapOvr>
</p:sld>
</file>