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f0078d7b5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a37165cbd4e03"/>
  </p:sldMasterIdLst>
  <p:sldIdLst>
    <p:sldId xmlns:r="http://schemas.openxmlformats.org/officeDocument/2006/relationships" id="256" r:id="Re557a93bb6c9484e"/>
    <p:sldId xmlns:r="http://schemas.openxmlformats.org/officeDocument/2006/relationships" id="257" r:id="Ra36e2890671e43b7"/>
    <p:sldId xmlns:r="http://schemas.openxmlformats.org/officeDocument/2006/relationships" id="258" r:id="R3f9ba517d3d5435f"/>
    <p:sldId xmlns:r="http://schemas.openxmlformats.org/officeDocument/2006/relationships" id="259" r:id="R8b8d5520bb7b4536"/>
    <p:sldId xmlns:r="http://schemas.openxmlformats.org/officeDocument/2006/relationships" id="260" r:id="Rdfe61112dfa74357"/>
    <p:sldId xmlns:r="http://schemas.openxmlformats.org/officeDocument/2006/relationships" id="261" r:id="R237281de9de14911"/>
    <p:sldId xmlns:r="http://schemas.openxmlformats.org/officeDocument/2006/relationships" id="262" r:id="R151b771344b0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a37165cbd4e03" /><Relationship Type="http://schemas.openxmlformats.org/officeDocument/2006/relationships/slide" Target="/ppt/slides/slide1.xml" Id="Re557a93bb6c9484e" /><Relationship Type="http://schemas.openxmlformats.org/officeDocument/2006/relationships/slide" Target="/ppt/slides/slide2.xml" Id="Ra36e2890671e43b7" /><Relationship Type="http://schemas.openxmlformats.org/officeDocument/2006/relationships/slide" Target="/ppt/slides/slide3.xml" Id="R3f9ba517d3d5435f" /><Relationship Type="http://schemas.openxmlformats.org/officeDocument/2006/relationships/slide" Target="/ppt/slides/slide4.xml" Id="R8b8d5520bb7b4536" /><Relationship Type="http://schemas.openxmlformats.org/officeDocument/2006/relationships/slide" Target="/ppt/slides/slide5.xml" Id="Rdfe61112dfa74357" /><Relationship Type="http://schemas.openxmlformats.org/officeDocument/2006/relationships/slide" Target="/ppt/slides/slide6.xml" Id="R237281de9de14911" /><Relationship Type="http://schemas.openxmlformats.org/officeDocument/2006/relationships/slide" Target="/ppt/slides/slide7.xml" Id="R151b771344b0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9f5788d93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b86dbf6b4fff" /><Relationship Type="http://schemas.openxmlformats.org/officeDocument/2006/relationships/theme" Target="/ppt/slideMasters/theme/theme1.xml" Id="Rc5f2029c4eb3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3b86dbf6b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101928447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21f10399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3d86aa51c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7c0b6328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a6682bbe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495cb130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25ee17c7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