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77a66f427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7b8767d9d470c"/>
  </p:sldMasterIdLst>
  <p:sldIdLst>
    <p:sldId xmlns:r="http://schemas.openxmlformats.org/officeDocument/2006/relationships" id="256" r:id="Rec3ed20982174eba"/>
    <p:sldId xmlns:r="http://schemas.openxmlformats.org/officeDocument/2006/relationships" id="257" r:id="R564da7bb0eef4bbe"/>
    <p:sldId xmlns:r="http://schemas.openxmlformats.org/officeDocument/2006/relationships" id="258" r:id="R5d1b54c1b1a4406c"/>
    <p:sldId xmlns:r="http://schemas.openxmlformats.org/officeDocument/2006/relationships" id="259" r:id="R7470257e11a44e3c"/>
    <p:sldId xmlns:r="http://schemas.openxmlformats.org/officeDocument/2006/relationships" id="260" r:id="R0b9c62dd650b4002"/>
    <p:sldId xmlns:r="http://schemas.openxmlformats.org/officeDocument/2006/relationships" id="261" r:id="Ra71f6e2fb090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7b8767d9d470c" /><Relationship Type="http://schemas.openxmlformats.org/officeDocument/2006/relationships/slide" Target="/ppt/slides/slide1.xml" Id="Rec3ed20982174eba" /><Relationship Type="http://schemas.openxmlformats.org/officeDocument/2006/relationships/slide" Target="/ppt/slides/slide2.xml" Id="R564da7bb0eef4bbe" /><Relationship Type="http://schemas.openxmlformats.org/officeDocument/2006/relationships/slide" Target="/ppt/slides/slide3.xml" Id="R5d1b54c1b1a4406c" /><Relationship Type="http://schemas.openxmlformats.org/officeDocument/2006/relationships/slide" Target="/ppt/slides/slide4.xml" Id="R7470257e11a44e3c" /><Relationship Type="http://schemas.openxmlformats.org/officeDocument/2006/relationships/slide" Target="/ppt/slides/slide5.xml" Id="R0b9c62dd650b4002" /><Relationship Type="http://schemas.openxmlformats.org/officeDocument/2006/relationships/slide" Target="/ppt/slides/slide6.xml" Id="Ra71f6e2fb090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b35c944d1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ab3b04ac4580" /><Relationship Type="http://schemas.openxmlformats.org/officeDocument/2006/relationships/theme" Target="/ppt/slideMasters/theme/theme1.xml" Id="R97be572a8a28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6ab3b04ac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9017628e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f89406a1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09910326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23ea0e70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05643e5fc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b0cf9bcea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16 963 267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16 342 227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287 838 394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292 403 894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1131 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0317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