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df37a4ae448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146bb5f1d4f75"/>
  </p:sldMasterIdLst>
  <p:sldIdLst>
    <p:sldId xmlns:r="http://schemas.openxmlformats.org/officeDocument/2006/relationships" id="256" r:id="Ra94454c8461f4918"/>
    <p:sldId xmlns:r="http://schemas.openxmlformats.org/officeDocument/2006/relationships" id="257" r:id="R4a15abb634c14fd4"/>
    <p:sldId xmlns:r="http://schemas.openxmlformats.org/officeDocument/2006/relationships" id="258" r:id="Rde6f031d36384b35"/>
    <p:sldId xmlns:r="http://schemas.openxmlformats.org/officeDocument/2006/relationships" id="259" r:id="R847145e03e3d434a"/>
    <p:sldId xmlns:r="http://schemas.openxmlformats.org/officeDocument/2006/relationships" id="260" r:id="R53c83f84efe3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146bb5f1d4f75" /><Relationship Type="http://schemas.openxmlformats.org/officeDocument/2006/relationships/slide" Target="/ppt/slides/slide1.xml" Id="Ra94454c8461f4918" /><Relationship Type="http://schemas.openxmlformats.org/officeDocument/2006/relationships/slide" Target="/ppt/slides/slide2.xml" Id="R4a15abb634c14fd4" /><Relationship Type="http://schemas.openxmlformats.org/officeDocument/2006/relationships/slide" Target="/ppt/slides/slide3.xml" Id="Rde6f031d36384b35" /><Relationship Type="http://schemas.openxmlformats.org/officeDocument/2006/relationships/slide" Target="/ppt/slides/slide4.xml" Id="R847145e03e3d434a" /><Relationship Type="http://schemas.openxmlformats.org/officeDocument/2006/relationships/slide" Target="/ppt/slides/slide5.xml" Id="R53c83f84efe3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a304067dc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ae62ec9c44adc" /><Relationship Type="http://schemas.openxmlformats.org/officeDocument/2006/relationships/theme" Target="/ppt/slideMasters/theme/theme1.xml" Id="Rbfb3c84135f5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aae62ec9c4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2c23c1fbe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8e9434b97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abdb90d9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8b5c0ad534a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e39276b8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KOMMUNALE PENSJONSKASSE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11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pensjonskassen@molde.kommune.no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www.molde.kommune.no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KOMMUNALE PENSJONSKASSE</a:t>
            </a:r>
          </a:p>
        </p:txBody>
      </p:sp>
    </p:spTree>
  </p:cSld>
  <p:clrMapOvr>
    <a:masterClrMapping xmlns:a="http://schemas.openxmlformats.org/drawingml/2006/main"/>
  </p:clrMapOvr>
</p:sld>
</file>