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e8748f271d46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2b3d257065488c"/>
  </p:sldMasterIdLst>
  <p:sldIdLst>
    <p:sldId xmlns:r="http://schemas.openxmlformats.org/officeDocument/2006/relationships" id="256" r:id="Rd390919cb1b84e3e"/>
    <p:sldId xmlns:r="http://schemas.openxmlformats.org/officeDocument/2006/relationships" id="257" r:id="R4b608549568e4739"/>
    <p:sldId xmlns:r="http://schemas.openxmlformats.org/officeDocument/2006/relationships" id="258" r:id="Rd0fb0ed7d5174867"/>
    <p:sldId xmlns:r="http://schemas.openxmlformats.org/officeDocument/2006/relationships" id="259" r:id="Rd092ef3fbbb740ef"/>
    <p:sldId xmlns:r="http://schemas.openxmlformats.org/officeDocument/2006/relationships" id="260" r:id="R1b287c660bc04e50"/>
    <p:sldId xmlns:r="http://schemas.openxmlformats.org/officeDocument/2006/relationships" id="261" r:id="R5b2c8db7060b478f"/>
    <p:sldId xmlns:r="http://schemas.openxmlformats.org/officeDocument/2006/relationships" id="262" r:id="R5a98ab19249144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b3d257065488c" /><Relationship Type="http://schemas.openxmlformats.org/officeDocument/2006/relationships/slide" Target="/ppt/slides/slide1.xml" Id="Rd390919cb1b84e3e" /><Relationship Type="http://schemas.openxmlformats.org/officeDocument/2006/relationships/slide" Target="/ppt/slides/slide2.xml" Id="R4b608549568e4739" /><Relationship Type="http://schemas.openxmlformats.org/officeDocument/2006/relationships/slide" Target="/ppt/slides/slide3.xml" Id="Rd0fb0ed7d5174867" /><Relationship Type="http://schemas.openxmlformats.org/officeDocument/2006/relationships/slide" Target="/ppt/slides/slide4.xml" Id="Rd092ef3fbbb740ef" /><Relationship Type="http://schemas.openxmlformats.org/officeDocument/2006/relationships/slide" Target="/ppt/slides/slide5.xml" Id="R1b287c660bc04e50" /><Relationship Type="http://schemas.openxmlformats.org/officeDocument/2006/relationships/slide" Target="/ppt/slides/slide6.xml" Id="R5b2c8db7060b478f" /><Relationship Type="http://schemas.openxmlformats.org/officeDocument/2006/relationships/slide" Target="/ppt/slides/slide7.xml" Id="R5a98ab19249144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e389c24c645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2d84834ed4e27" /><Relationship Type="http://schemas.openxmlformats.org/officeDocument/2006/relationships/theme" Target="/ppt/slideMasters/theme/theme1.xml" Id="R233f798befa74b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02d84834ed4e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ac50c0cff47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7d95e9c684c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28b4e7add4f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f5d9b78d647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6b456c3364e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36c0c80f241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79ab538ec4a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CAPAX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2 406 844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1 620 386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4 090 621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VEKST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ODDVIN EGGEBØ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992 121 777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