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e4f991963044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835143cfb4722"/>
  </p:sldMasterIdLst>
  <p:sldIdLst>
    <p:sldId xmlns:r="http://schemas.openxmlformats.org/officeDocument/2006/relationships" id="256" r:id="Rd553deb5636843e7"/>
    <p:sldId xmlns:r="http://schemas.openxmlformats.org/officeDocument/2006/relationships" id="257" r:id="R9d9f9c0b937742d7"/>
    <p:sldId xmlns:r="http://schemas.openxmlformats.org/officeDocument/2006/relationships" id="258" r:id="R5d841cd7481e4d6c"/>
    <p:sldId xmlns:r="http://schemas.openxmlformats.org/officeDocument/2006/relationships" id="259" r:id="R9d9a6d4b970d4f7d"/>
    <p:sldId xmlns:r="http://schemas.openxmlformats.org/officeDocument/2006/relationships" id="260" r:id="R59528c2397f8435d"/>
    <p:sldId xmlns:r="http://schemas.openxmlformats.org/officeDocument/2006/relationships" id="261" r:id="Re3c0e5cbca144804"/>
    <p:sldId xmlns:r="http://schemas.openxmlformats.org/officeDocument/2006/relationships" id="262" r:id="Rda696bcf0d8e43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835143cfb4722" /><Relationship Type="http://schemas.openxmlformats.org/officeDocument/2006/relationships/slide" Target="/ppt/slides/slide1.xml" Id="Rd553deb5636843e7" /><Relationship Type="http://schemas.openxmlformats.org/officeDocument/2006/relationships/slide" Target="/ppt/slides/slide2.xml" Id="R9d9f9c0b937742d7" /><Relationship Type="http://schemas.openxmlformats.org/officeDocument/2006/relationships/slide" Target="/ppt/slides/slide3.xml" Id="R5d841cd7481e4d6c" /><Relationship Type="http://schemas.openxmlformats.org/officeDocument/2006/relationships/slide" Target="/ppt/slides/slide4.xml" Id="R9d9a6d4b970d4f7d" /><Relationship Type="http://schemas.openxmlformats.org/officeDocument/2006/relationships/slide" Target="/ppt/slides/slide5.xml" Id="R59528c2397f8435d" /><Relationship Type="http://schemas.openxmlformats.org/officeDocument/2006/relationships/slide" Target="/ppt/slides/slide6.xml" Id="Re3c0e5cbca144804" /><Relationship Type="http://schemas.openxmlformats.org/officeDocument/2006/relationships/slide" Target="/ppt/slides/slide7.xml" Id="Rda696bcf0d8e43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e50abdb22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7bb8077a447d5" /><Relationship Type="http://schemas.openxmlformats.org/officeDocument/2006/relationships/theme" Target="/ppt/slideMasters/theme/theme1.xml" Id="Rc44ff0ab3496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37bb8077a4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fd815c62e49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729a97a9c46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c6a77bea6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c90e47c34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6b472fc44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c6187ebf7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53850d19540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MÅLTROST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2 041 173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16 744 033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19 296 275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MELLINGEN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jarle.mellingen@jamell.no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