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ce7a270a6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bed1e34374ea4"/>
  </p:sldMasterIdLst>
  <p:sldIdLst>
    <p:sldId xmlns:r="http://schemas.openxmlformats.org/officeDocument/2006/relationships" id="256" r:id="Reb042d476faf48dd"/>
    <p:sldId xmlns:r="http://schemas.openxmlformats.org/officeDocument/2006/relationships" id="257" r:id="R0fbba4a3cc664cae"/>
    <p:sldId xmlns:r="http://schemas.openxmlformats.org/officeDocument/2006/relationships" id="258" r:id="R499d99654d7a488e"/>
    <p:sldId xmlns:r="http://schemas.openxmlformats.org/officeDocument/2006/relationships" id="259" r:id="R3d3937eec3994f1f"/>
    <p:sldId xmlns:r="http://schemas.openxmlformats.org/officeDocument/2006/relationships" id="260" r:id="R7848aa6ee39a48c2"/>
    <p:sldId xmlns:r="http://schemas.openxmlformats.org/officeDocument/2006/relationships" id="261" r:id="R47f95229be634b87"/>
    <p:sldId xmlns:r="http://schemas.openxmlformats.org/officeDocument/2006/relationships" id="262" r:id="Rbb69545e29e2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bed1e34374ea4" /><Relationship Type="http://schemas.openxmlformats.org/officeDocument/2006/relationships/slide" Target="/ppt/slides/slide1.xml" Id="Reb042d476faf48dd" /><Relationship Type="http://schemas.openxmlformats.org/officeDocument/2006/relationships/slide" Target="/ppt/slides/slide2.xml" Id="R0fbba4a3cc664cae" /><Relationship Type="http://schemas.openxmlformats.org/officeDocument/2006/relationships/slide" Target="/ppt/slides/slide3.xml" Id="R499d99654d7a488e" /><Relationship Type="http://schemas.openxmlformats.org/officeDocument/2006/relationships/slide" Target="/ppt/slides/slide4.xml" Id="R3d3937eec3994f1f" /><Relationship Type="http://schemas.openxmlformats.org/officeDocument/2006/relationships/slide" Target="/ppt/slides/slide5.xml" Id="R7848aa6ee39a48c2" /><Relationship Type="http://schemas.openxmlformats.org/officeDocument/2006/relationships/slide" Target="/ppt/slides/slide6.xml" Id="R47f95229be634b87" /><Relationship Type="http://schemas.openxmlformats.org/officeDocument/2006/relationships/slide" Target="/ppt/slides/slide7.xml" Id="Rbb69545e29e2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393a20ed5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ed38d95c4c67" /><Relationship Type="http://schemas.openxmlformats.org/officeDocument/2006/relationships/theme" Target="/ppt/slideMasters/theme/theme1.xml" Id="Reeef805c7f77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ced38d95c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a2dbd146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b1921e5f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986c7bd9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448ae76a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7c748e83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58f53315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bdb368ad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MARI WIKBORG BUE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THERESE WIKBORG TODAL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GEIR WIKBORG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