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0caf5dfac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8c7b4565f4c77"/>
  </p:sldMasterIdLst>
  <p:sldIdLst>
    <p:sldId xmlns:r="http://schemas.openxmlformats.org/officeDocument/2006/relationships" id="256" r:id="Rb99e62bb9a344e6c"/>
    <p:sldId xmlns:r="http://schemas.openxmlformats.org/officeDocument/2006/relationships" id="257" r:id="Ra75e2ae1be93477f"/>
    <p:sldId xmlns:r="http://schemas.openxmlformats.org/officeDocument/2006/relationships" id="258" r:id="R98695aca03484135"/>
    <p:sldId xmlns:r="http://schemas.openxmlformats.org/officeDocument/2006/relationships" id="259" r:id="R740beeba0813482c"/>
    <p:sldId xmlns:r="http://schemas.openxmlformats.org/officeDocument/2006/relationships" id="260" r:id="Re0bcb4e252ea4c40"/>
    <p:sldId xmlns:r="http://schemas.openxmlformats.org/officeDocument/2006/relationships" id="261" r:id="R7b388f119fac4ed0"/>
    <p:sldId xmlns:r="http://schemas.openxmlformats.org/officeDocument/2006/relationships" id="262" r:id="R3630b2a85681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8c7b4565f4c77" /><Relationship Type="http://schemas.openxmlformats.org/officeDocument/2006/relationships/slide" Target="/ppt/slides/slide1.xml" Id="Rb99e62bb9a344e6c" /><Relationship Type="http://schemas.openxmlformats.org/officeDocument/2006/relationships/slide" Target="/ppt/slides/slide2.xml" Id="Ra75e2ae1be93477f" /><Relationship Type="http://schemas.openxmlformats.org/officeDocument/2006/relationships/slide" Target="/ppt/slides/slide3.xml" Id="R98695aca03484135" /><Relationship Type="http://schemas.openxmlformats.org/officeDocument/2006/relationships/slide" Target="/ppt/slides/slide4.xml" Id="R740beeba0813482c" /><Relationship Type="http://schemas.openxmlformats.org/officeDocument/2006/relationships/slide" Target="/ppt/slides/slide5.xml" Id="Re0bcb4e252ea4c40" /><Relationship Type="http://schemas.openxmlformats.org/officeDocument/2006/relationships/slide" Target="/ppt/slides/slide6.xml" Id="R7b388f119fac4ed0" /><Relationship Type="http://schemas.openxmlformats.org/officeDocument/2006/relationships/slide" Target="/ppt/slides/slide7.xml" Id="R3630b2a85681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1f1216402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b82c763c4fdf" /><Relationship Type="http://schemas.openxmlformats.org/officeDocument/2006/relationships/theme" Target="/ppt/slideMasters/theme/theme1.xml" Id="R13c56635d6d4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db82c763c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163da5ed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82b537db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11698ab2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ddd1f5fa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c2619541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b53e48bd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4ca53f1d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