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79ed2131a45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eb4e1a22be4dd4"/>
  </p:sldMasterIdLst>
  <p:sldIdLst>
    <p:sldId xmlns:r="http://schemas.openxmlformats.org/officeDocument/2006/relationships" id="256" r:id="R7d782c3fb38343b0"/>
    <p:sldId xmlns:r="http://schemas.openxmlformats.org/officeDocument/2006/relationships" id="257" r:id="Rfc2ef886eeb044d8"/>
    <p:sldId xmlns:r="http://schemas.openxmlformats.org/officeDocument/2006/relationships" id="258" r:id="R1d28923b65fb454e"/>
    <p:sldId xmlns:r="http://schemas.openxmlformats.org/officeDocument/2006/relationships" id="259" r:id="Rbfc925ef9c4142de"/>
    <p:sldId xmlns:r="http://schemas.openxmlformats.org/officeDocument/2006/relationships" id="260" r:id="Rafd5230006fc4776"/>
    <p:sldId xmlns:r="http://schemas.openxmlformats.org/officeDocument/2006/relationships" id="261" r:id="Rad5c90aba7254ffb"/>
    <p:sldId xmlns:r="http://schemas.openxmlformats.org/officeDocument/2006/relationships" id="262" r:id="R086ca6fee1ab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b4e1a22be4dd4" /><Relationship Type="http://schemas.openxmlformats.org/officeDocument/2006/relationships/slide" Target="/ppt/slides/slide1.xml" Id="R7d782c3fb38343b0" /><Relationship Type="http://schemas.openxmlformats.org/officeDocument/2006/relationships/slide" Target="/ppt/slides/slide2.xml" Id="Rfc2ef886eeb044d8" /><Relationship Type="http://schemas.openxmlformats.org/officeDocument/2006/relationships/slide" Target="/ppt/slides/slide3.xml" Id="R1d28923b65fb454e" /><Relationship Type="http://schemas.openxmlformats.org/officeDocument/2006/relationships/slide" Target="/ppt/slides/slide4.xml" Id="Rbfc925ef9c4142de" /><Relationship Type="http://schemas.openxmlformats.org/officeDocument/2006/relationships/slide" Target="/ppt/slides/slide5.xml" Id="Rafd5230006fc4776" /><Relationship Type="http://schemas.openxmlformats.org/officeDocument/2006/relationships/slide" Target="/ppt/slides/slide6.xml" Id="Rad5c90aba7254ffb" /><Relationship Type="http://schemas.openxmlformats.org/officeDocument/2006/relationships/slide" Target="/ppt/slides/slide7.xml" Id="R086ca6fee1ab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074d7137148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07a4f6c5c4e34" /><Relationship Type="http://schemas.openxmlformats.org/officeDocument/2006/relationships/theme" Target="/ppt/slideMasters/theme/theme1.xml" Id="R6be01002bed744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407a4f6c5c4e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87f6233434d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0346deb564c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7a7f19f1f4c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40765330248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2603919a54b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02622bf694e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35237c848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20 078 653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THOMAS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