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621dcaff1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288ebd8254134"/>
  </p:sldMasterIdLst>
  <p:sldIdLst>
    <p:sldId xmlns:r="http://schemas.openxmlformats.org/officeDocument/2006/relationships" id="256" r:id="R39506d7298a54f42"/>
    <p:sldId xmlns:r="http://schemas.openxmlformats.org/officeDocument/2006/relationships" id="257" r:id="R3ef65d7e6ca7426d"/>
    <p:sldId xmlns:r="http://schemas.openxmlformats.org/officeDocument/2006/relationships" id="258" r:id="R6a2738f5b49344b5"/>
    <p:sldId xmlns:r="http://schemas.openxmlformats.org/officeDocument/2006/relationships" id="259" r:id="R0c37566faae5465d"/>
    <p:sldId xmlns:r="http://schemas.openxmlformats.org/officeDocument/2006/relationships" id="260" r:id="R0213aa19ef35492e"/>
    <p:sldId xmlns:r="http://schemas.openxmlformats.org/officeDocument/2006/relationships" id="261" r:id="R8d2215f6707d444c"/>
    <p:sldId xmlns:r="http://schemas.openxmlformats.org/officeDocument/2006/relationships" id="262" r:id="R48ff45dca69a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288ebd8254134" /><Relationship Type="http://schemas.openxmlformats.org/officeDocument/2006/relationships/slide" Target="/ppt/slides/slide1.xml" Id="R39506d7298a54f42" /><Relationship Type="http://schemas.openxmlformats.org/officeDocument/2006/relationships/slide" Target="/ppt/slides/slide2.xml" Id="R3ef65d7e6ca7426d" /><Relationship Type="http://schemas.openxmlformats.org/officeDocument/2006/relationships/slide" Target="/ppt/slides/slide3.xml" Id="R6a2738f5b49344b5" /><Relationship Type="http://schemas.openxmlformats.org/officeDocument/2006/relationships/slide" Target="/ppt/slides/slide4.xml" Id="R0c37566faae5465d" /><Relationship Type="http://schemas.openxmlformats.org/officeDocument/2006/relationships/slide" Target="/ppt/slides/slide5.xml" Id="R0213aa19ef35492e" /><Relationship Type="http://schemas.openxmlformats.org/officeDocument/2006/relationships/slide" Target="/ppt/slides/slide6.xml" Id="R8d2215f6707d444c" /><Relationship Type="http://schemas.openxmlformats.org/officeDocument/2006/relationships/slide" Target="/ppt/slides/slide7.xml" Id="R48ff45dca69a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6594d1eb2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f1a2c82a4712" /><Relationship Type="http://schemas.openxmlformats.org/officeDocument/2006/relationships/theme" Target="/ppt/slideMasters/theme/theme1.xml" Id="Rbe8d6b0f176e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ef1a2c82a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16dc1ad19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0f84ac7c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e11c0cac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c64c83a4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4c0b650a4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a24aaabc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65cedcc6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ÆRØY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ÆRØY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BJARØY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Jernbanegaten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