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7e0734904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60c92b7f34296"/>
  </p:sldMasterIdLst>
  <p:sldIdLst>
    <p:sldId xmlns:r="http://schemas.openxmlformats.org/officeDocument/2006/relationships" id="256" r:id="Rb12ed36787244454"/>
    <p:sldId xmlns:r="http://schemas.openxmlformats.org/officeDocument/2006/relationships" id="257" r:id="R1d12a3605d764dd3"/>
    <p:sldId xmlns:r="http://schemas.openxmlformats.org/officeDocument/2006/relationships" id="258" r:id="R824aed7786ef410a"/>
    <p:sldId xmlns:r="http://schemas.openxmlformats.org/officeDocument/2006/relationships" id="259" r:id="R6a5c0113e79d4815"/>
    <p:sldId xmlns:r="http://schemas.openxmlformats.org/officeDocument/2006/relationships" id="260" r:id="Rfedab7db6dc5402a"/>
    <p:sldId xmlns:r="http://schemas.openxmlformats.org/officeDocument/2006/relationships" id="261" r:id="R0abd0e7b71a842fb"/>
    <p:sldId xmlns:r="http://schemas.openxmlformats.org/officeDocument/2006/relationships" id="262" r:id="R86ca0bdadf3d46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60c92b7f34296" /><Relationship Type="http://schemas.openxmlformats.org/officeDocument/2006/relationships/slide" Target="/ppt/slides/slide1.xml" Id="Rb12ed36787244454" /><Relationship Type="http://schemas.openxmlformats.org/officeDocument/2006/relationships/slide" Target="/ppt/slides/slide2.xml" Id="R1d12a3605d764dd3" /><Relationship Type="http://schemas.openxmlformats.org/officeDocument/2006/relationships/slide" Target="/ppt/slides/slide3.xml" Id="R824aed7786ef410a" /><Relationship Type="http://schemas.openxmlformats.org/officeDocument/2006/relationships/slide" Target="/ppt/slides/slide4.xml" Id="R6a5c0113e79d4815" /><Relationship Type="http://schemas.openxmlformats.org/officeDocument/2006/relationships/slide" Target="/ppt/slides/slide5.xml" Id="Rfedab7db6dc5402a" /><Relationship Type="http://schemas.openxmlformats.org/officeDocument/2006/relationships/slide" Target="/ppt/slides/slide6.xml" Id="R0abd0e7b71a842fb" /><Relationship Type="http://schemas.openxmlformats.org/officeDocument/2006/relationships/slide" Target="/ppt/slides/slide7.xml" Id="R86ca0bdadf3d46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ef0f03d63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2522d90f04f30" /><Relationship Type="http://schemas.openxmlformats.org/officeDocument/2006/relationships/theme" Target="/ppt/slideMasters/theme/theme1.xml" Id="Rd77a3b4d8571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22522d90f0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cf334f942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e2cb3609a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27ccf3025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af6235a7642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db0d22ea48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d6194aee747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b8a6226cf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VIGWARD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VIGWARD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399 540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11 592 576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21 562 895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BJARØY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Grev Wedels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30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992 153 822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VIGWARD AS</a:t>
            </a:r>
          </a:p>
        </p:txBody>
      </p:sp>
    </p:spTree>
  </p:cSld>
  <p:clrMapOvr>
    <a:masterClrMapping xmlns:a="http://schemas.openxmlformats.org/drawingml/2006/main"/>
  </p:clrMapOvr>
</p:sld>
</file>