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a7ae6910f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c6f1fc2c6453a"/>
  </p:sldMasterIdLst>
  <p:sldIdLst>
    <p:sldId xmlns:r="http://schemas.openxmlformats.org/officeDocument/2006/relationships" id="256" r:id="R717ae4d27d06466a"/>
    <p:sldId xmlns:r="http://schemas.openxmlformats.org/officeDocument/2006/relationships" id="257" r:id="Rcd89e14ebc4f45ec"/>
    <p:sldId xmlns:r="http://schemas.openxmlformats.org/officeDocument/2006/relationships" id="258" r:id="R660af97f031b487a"/>
    <p:sldId xmlns:r="http://schemas.openxmlformats.org/officeDocument/2006/relationships" id="259" r:id="Rb0e22716b0884f25"/>
    <p:sldId xmlns:r="http://schemas.openxmlformats.org/officeDocument/2006/relationships" id="260" r:id="R57158f1332924eb8"/>
    <p:sldId xmlns:r="http://schemas.openxmlformats.org/officeDocument/2006/relationships" id="261" r:id="Rebdcbc063d7549a4"/>
    <p:sldId xmlns:r="http://schemas.openxmlformats.org/officeDocument/2006/relationships" id="262" r:id="R82b7fe4cef4b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c6f1fc2c6453a" /><Relationship Type="http://schemas.openxmlformats.org/officeDocument/2006/relationships/slide" Target="/ppt/slides/slide1.xml" Id="R717ae4d27d06466a" /><Relationship Type="http://schemas.openxmlformats.org/officeDocument/2006/relationships/slide" Target="/ppt/slides/slide2.xml" Id="Rcd89e14ebc4f45ec" /><Relationship Type="http://schemas.openxmlformats.org/officeDocument/2006/relationships/slide" Target="/ppt/slides/slide3.xml" Id="R660af97f031b487a" /><Relationship Type="http://schemas.openxmlformats.org/officeDocument/2006/relationships/slide" Target="/ppt/slides/slide4.xml" Id="Rb0e22716b0884f25" /><Relationship Type="http://schemas.openxmlformats.org/officeDocument/2006/relationships/slide" Target="/ppt/slides/slide5.xml" Id="R57158f1332924eb8" /><Relationship Type="http://schemas.openxmlformats.org/officeDocument/2006/relationships/slide" Target="/ppt/slides/slide6.xml" Id="Rebdcbc063d7549a4" /><Relationship Type="http://schemas.openxmlformats.org/officeDocument/2006/relationships/slide" Target="/ppt/slides/slide7.xml" Id="R82b7fe4cef4b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3801b8a19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1507dd80a4b62" /><Relationship Type="http://schemas.openxmlformats.org/officeDocument/2006/relationships/theme" Target="/ppt/slideMasters/theme/theme1.xml" Id="Rd14fed9d9f99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1507dd80a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91cd07388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5d42c2d1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4fdd14c76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6811b2494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a8d392d6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644423a42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eb189891b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ECOPARTNER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549 387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WILFRED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Wilfred Karlsen, Iver Walnums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wilfred@ecopartner.no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992 191 678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ECOPARTNER AS</a:t>
            </a:r>
          </a:p>
        </p:txBody>
      </p:sp>
    </p:spTree>
  </p:cSld>
  <p:clrMapOvr>
    <a:masterClrMapping xmlns:a="http://schemas.openxmlformats.org/drawingml/2006/main"/>
  </p:clrMapOvr>
</p:sld>
</file>