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1657cca3f248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db9f7072eb4910"/>
  </p:sldMasterIdLst>
  <p:sldIdLst>
    <p:sldId xmlns:r="http://schemas.openxmlformats.org/officeDocument/2006/relationships" id="256" r:id="Re1802d517f7741a4"/>
    <p:sldId xmlns:r="http://schemas.openxmlformats.org/officeDocument/2006/relationships" id="257" r:id="R5d5e271831314091"/>
    <p:sldId xmlns:r="http://schemas.openxmlformats.org/officeDocument/2006/relationships" id="258" r:id="R387c1c3868fb4783"/>
    <p:sldId xmlns:r="http://schemas.openxmlformats.org/officeDocument/2006/relationships" id="259" r:id="Re20c86aff12842ea"/>
    <p:sldId xmlns:r="http://schemas.openxmlformats.org/officeDocument/2006/relationships" id="260" r:id="Rf1c6168304004d85"/>
    <p:sldId xmlns:r="http://schemas.openxmlformats.org/officeDocument/2006/relationships" id="261" r:id="R3545c9d269254e9a"/>
    <p:sldId xmlns:r="http://schemas.openxmlformats.org/officeDocument/2006/relationships" id="262" r:id="Rf4156b0e8b924f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db9f7072eb4910" /><Relationship Type="http://schemas.openxmlformats.org/officeDocument/2006/relationships/slide" Target="/ppt/slides/slide1.xml" Id="Re1802d517f7741a4" /><Relationship Type="http://schemas.openxmlformats.org/officeDocument/2006/relationships/slide" Target="/ppt/slides/slide2.xml" Id="R5d5e271831314091" /><Relationship Type="http://schemas.openxmlformats.org/officeDocument/2006/relationships/slide" Target="/ppt/slides/slide3.xml" Id="R387c1c3868fb4783" /><Relationship Type="http://schemas.openxmlformats.org/officeDocument/2006/relationships/slide" Target="/ppt/slides/slide4.xml" Id="Re20c86aff12842ea" /><Relationship Type="http://schemas.openxmlformats.org/officeDocument/2006/relationships/slide" Target="/ppt/slides/slide5.xml" Id="Rf1c6168304004d85" /><Relationship Type="http://schemas.openxmlformats.org/officeDocument/2006/relationships/slide" Target="/ppt/slides/slide6.xml" Id="R3545c9d269254e9a" /><Relationship Type="http://schemas.openxmlformats.org/officeDocument/2006/relationships/slide" Target="/ppt/slides/slide7.xml" Id="Rf4156b0e8b924f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c8d8f562bc4e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f2c443f124bb4" /><Relationship Type="http://schemas.openxmlformats.org/officeDocument/2006/relationships/theme" Target="/ppt/slideMasters/theme/theme1.xml" Id="Rdf244e1dd33e41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5f2c443f124b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8256127ed45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5c0590dc149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8de70c11b48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7d8902f0941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7536e08cf44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5b407e7864f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0631d92d542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OLJEFONDET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OLJEFONDET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OLJEFONDET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OLJEFONDET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OLJEFONDET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OLJEFONDET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8 590 368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41 975 250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42 451 999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OLJEFONDET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SAGFOSSEN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OLJEFONDET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Pareto Securities AS, att: Petter Sagfossen, 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992 208 724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OLJEFONDET AS</a:t>
            </a:r>
          </a:p>
        </p:txBody>
      </p:sp>
    </p:spTree>
  </p:cSld>
  <p:clrMapOvr>
    <a:masterClrMapping xmlns:a="http://schemas.openxmlformats.org/drawingml/2006/main"/>
  </p:clrMapOvr>
</p:sld>
</file>