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6d267491cd4b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9bffee295a4120"/>
  </p:sldMasterIdLst>
  <p:sldIdLst>
    <p:sldId xmlns:r="http://schemas.openxmlformats.org/officeDocument/2006/relationships" id="256" r:id="Ra206145b7fda4eaf"/>
    <p:sldId xmlns:r="http://schemas.openxmlformats.org/officeDocument/2006/relationships" id="257" r:id="Rdf5f6baf4472480c"/>
    <p:sldId xmlns:r="http://schemas.openxmlformats.org/officeDocument/2006/relationships" id="258" r:id="Rf7ff18c1884244dc"/>
    <p:sldId xmlns:r="http://schemas.openxmlformats.org/officeDocument/2006/relationships" id="259" r:id="Rf4c6d623e0054e31"/>
    <p:sldId xmlns:r="http://schemas.openxmlformats.org/officeDocument/2006/relationships" id="260" r:id="Ra33f5976c6ab4e9e"/>
    <p:sldId xmlns:r="http://schemas.openxmlformats.org/officeDocument/2006/relationships" id="261" r:id="R96613063b61f4461"/>
    <p:sldId xmlns:r="http://schemas.openxmlformats.org/officeDocument/2006/relationships" id="262" r:id="R8168ab00763445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bffee295a4120" /><Relationship Type="http://schemas.openxmlformats.org/officeDocument/2006/relationships/slide" Target="/ppt/slides/slide1.xml" Id="Ra206145b7fda4eaf" /><Relationship Type="http://schemas.openxmlformats.org/officeDocument/2006/relationships/slide" Target="/ppt/slides/slide2.xml" Id="Rdf5f6baf4472480c" /><Relationship Type="http://schemas.openxmlformats.org/officeDocument/2006/relationships/slide" Target="/ppt/slides/slide3.xml" Id="Rf7ff18c1884244dc" /><Relationship Type="http://schemas.openxmlformats.org/officeDocument/2006/relationships/slide" Target="/ppt/slides/slide4.xml" Id="Rf4c6d623e0054e31" /><Relationship Type="http://schemas.openxmlformats.org/officeDocument/2006/relationships/slide" Target="/ppt/slides/slide5.xml" Id="Ra33f5976c6ab4e9e" /><Relationship Type="http://schemas.openxmlformats.org/officeDocument/2006/relationships/slide" Target="/ppt/slides/slide6.xml" Id="R96613063b61f4461" /><Relationship Type="http://schemas.openxmlformats.org/officeDocument/2006/relationships/slide" Target="/ppt/slides/slide7.xml" Id="R8168ab00763445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d64126cd948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26a64a63a4732" /><Relationship Type="http://schemas.openxmlformats.org/officeDocument/2006/relationships/theme" Target="/ppt/slideMasters/theme/theme1.xml" Id="R0cb0de8a668f41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226a64a63a47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7668271cf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56fdb53354c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89624db844c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31d5364cb46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4d9b75d0d42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fbda890e442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744c5edd7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FERDINAND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FERDINAND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FERDINAND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FERDINAND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FERDINAND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FERDINAND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30 928 781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195 200 189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201 167 315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FERDINAND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HERLOFSEN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GLASSER HERLOFSEN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FERDINAND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Astrids vei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ah@financepeople.no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992 224 754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FERDINAND INVEST AS</a:t>
            </a:r>
          </a:p>
        </p:txBody>
      </p:sp>
    </p:spTree>
  </p:cSld>
  <p:clrMapOvr>
    <a:masterClrMapping xmlns:a="http://schemas.openxmlformats.org/drawingml/2006/main"/>
  </p:clrMapOvr>
</p:sld>
</file>