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828e676d3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91757d20e4892"/>
  </p:sldMasterIdLst>
  <p:sldIdLst>
    <p:sldId xmlns:r="http://schemas.openxmlformats.org/officeDocument/2006/relationships" id="256" r:id="R35c9c5695f9f446c"/>
    <p:sldId xmlns:r="http://schemas.openxmlformats.org/officeDocument/2006/relationships" id="257" r:id="Rc9ad4abe49f74835"/>
    <p:sldId xmlns:r="http://schemas.openxmlformats.org/officeDocument/2006/relationships" id="258" r:id="Re3f69cd2b61d46a0"/>
    <p:sldId xmlns:r="http://schemas.openxmlformats.org/officeDocument/2006/relationships" id="259" r:id="Rb74f2e453fd14df9"/>
    <p:sldId xmlns:r="http://schemas.openxmlformats.org/officeDocument/2006/relationships" id="260" r:id="R4051239387514a8e"/>
    <p:sldId xmlns:r="http://schemas.openxmlformats.org/officeDocument/2006/relationships" id="261" r:id="R6f1b66284a9242af"/>
    <p:sldId xmlns:r="http://schemas.openxmlformats.org/officeDocument/2006/relationships" id="262" r:id="Rf455b7573d08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91757d20e4892" /><Relationship Type="http://schemas.openxmlformats.org/officeDocument/2006/relationships/slide" Target="/ppt/slides/slide1.xml" Id="R35c9c5695f9f446c" /><Relationship Type="http://schemas.openxmlformats.org/officeDocument/2006/relationships/slide" Target="/ppt/slides/slide2.xml" Id="Rc9ad4abe49f74835" /><Relationship Type="http://schemas.openxmlformats.org/officeDocument/2006/relationships/slide" Target="/ppt/slides/slide3.xml" Id="Re3f69cd2b61d46a0" /><Relationship Type="http://schemas.openxmlformats.org/officeDocument/2006/relationships/slide" Target="/ppt/slides/slide4.xml" Id="Rb74f2e453fd14df9" /><Relationship Type="http://schemas.openxmlformats.org/officeDocument/2006/relationships/slide" Target="/ppt/slides/slide5.xml" Id="R4051239387514a8e" /><Relationship Type="http://schemas.openxmlformats.org/officeDocument/2006/relationships/slide" Target="/ppt/slides/slide6.xml" Id="R6f1b66284a9242af" /><Relationship Type="http://schemas.openxmlformats.org/officeDocument/2006/relationships/slide" Target="/ppt/slides/slide7.xml" Id="Rf455b7573d08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f0a37b5a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25727a1c4baf" /><Relationship Type="http://schemas.openxmlformats.org/officeDocument/2006/relationships/theme" Target="/ppt/slideMasters/theme/theme1.xml" Id="R7270259eb13a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525727a1c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c448497b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e4f1fce3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93c40663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4a7e22c1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82317cbc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170c2a1d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a3ffbceb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VALHØGDA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VALHØGDA INVEST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22 581 203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992 245 344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VALHØGDA INVEST AS</a:t>
            </a:r>
          </a:p>
        </p:txBody>
      </p:sp>
    </p:spTree>
  </p:cSld>
  <p:clrMapOvr>
    <a:masterClrMapping xmlns:a="http://schemas.openxmlformats.org/drawingml/2006/main"/>
  </p:clrMapOvr>
</p:sld>
</file>