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5648e2898345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acd3ba6aab4e2c"/>
  </p:sldMasterIdLst>
  <p:sldIdLst>
    <p:sldId xmlns:r="http://schemas.openxmlformats.org/officeDocument/2006/relationships" id="256" r:id="R15aade692fc845e6"/>
    <p:sldId xmlns:r="http://schemas.openxmlformats.org/officeDocument/2006/relationships" id="257" r:id="Re1969754d5a84096"/>
    <p:sldId xmlns:r="http://schemas.openxmlformats.org/officeDocument/2006/relationships" id="258" r:id="R45c5dba2c46b4459"/>
    <p:sldId xmlns:r="http://schemas.openxmlformats.org/officeDocument/2006/relationships" id="259" r:id="Rada9fc7e34c14b00"/>
    <p:sldId xmlns:r="http://schemas.openxmlformats.org/officeDocument/2006/relationships" id="260" r:id="Raa99de0c38724ab1"/>
    <p:sldId xmlns:r="http://schemas.openxmlformats.org/officeDocument/2006/relationships" id="261" r:id="Rd8e21ad6ec5145f8"/>
    <p:sldId xmlns:r="http://schemas.openxmlformats.org/officeDocument/2006/relationships" id="262" r:id="Rdaf56772a4184f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acd3ba6aab4e2c" /><Relationship Type="http://schemas.openxmlformats.org/officeDocument/2006/relationships/slide" Target="/ppt/slides/slide1.xml" Id="R15aade692fc845e6" /><Relationship Type="http://schemas.openxmlformats.org/officeDocument/2006/relationships/slide" Target="/ppt/slides/slide2.xml" Id="Re1969754d5a84096" /><Relationship Type="http://schemas.openxmlformats.org/officeDocument/2006/relationships/slide" Target="/ppt/slides/slide3.xml" Id="R45c5dba2c46b4459" /><Relationship Type="http://schemas.openxmlformats.org/officeDocument/2006/relationships/slide" Target="/ppt/slides/slide4.xml" Id="Rada9fc7e34c14b00" /><Relationship Type="http://schemas.openxmlformats.org/officeDocument/2006/relationships/slide" Target="/ppt/slides/slide5.xml" Id="Raa99de0c38724ab1" /><Relationship Type="http://schemas.openxmlformats.org/officeDocument/2006/relationships/slide" Target="/ppt/slides/slide6.xml" Id="Rd8e21ad6ec5145f8" /><Relationship Type="http://schemas.openxmlformats.org/officeDocument/2006/relationships/slide" Target="/ppt/slides/slide7.xml" Id="Rdaf56772a4184f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9a81862e544c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a011903334553" /><Relationship Type="http://schemas.openxmlformats.org/officeDocument/2006/relationships/theme" Target="/ppt/slideMasters/theme/theme1.xml" Id="Rfb4658e920b94c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2a0119033345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8af110f904c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053909ef940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90a7d9feb43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19d49656b48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2f2f3525046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6ddb1cfdc4a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22ca2e7384d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 EXTREMUM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 EXTREMUM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 EXTREMUM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 EXTREMUM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 EXTREMUM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 EXTREMUM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5 898 031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5 898 031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 EXTREMUM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HAGLAND KRISTIN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 EXTREMUM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Nordterrassen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992 275 863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 EXTREMUM AS</a:t>
            </a:r>
          </a:p>
        </p:txBody>
      </p:sp>
    </p:spTree>
  </p:cSld>
  <p:clrMapOvr>
    <a:masterClrMapping xmlns:a="http://schemas.openxmlformats.org/drawingml/2006/main"/>
  </p:clrMapOvr>
</p:sld>
</file>