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5bebff53a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8ed7825d1405d"/>
  </p:sldMasterIdLst>
  <p:sldIdLst>
    <p:sldId xmlns:r="http://schemas.openxmlformats.org/officeDocument/2006/relationships" id="256" r:id="R2d630f7a2a914b67"/>
    <p:sldId xmlns:r="http://schemas.openxmlformats.org/officeDocument/2006/relationships" id="257" r:id="R90f988c580b148fe"/>
    <p:sldId xmlns:r="http://schemas.openxmlformats.org/officeDocument/2006/relationships" id="258" r:id="R9f8e9e6d4bee4899"/>
    <p:sldId xmlns:r="http://schemas.openxmlformats.org/officeDocument/2006/relationships" id="259" r:id="R8ad24babab0646b1"/>
    <p:sldId xmlns:r="http://schemas.openxmlformats.org/officeDocument/2006/relationships" id="260" r:id="Rb42afd75444e4c8f"/>
    <p:sldId xmlns:r="http://schemas.openxmlformats.org/officeDocument/2006/relationships" id="261" r:id="R7e9001d70ecd417e"/>
    <p:sldId xmlns:r="http://schemas.openxmlformats.org/officeDocument/2006/relationships" id="262" r:id="R5b82216322ab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8ed7825d1405d" /><Relationship Type="http://schemas.openxmlformats.org/officeDocument/2006/relationships/slide" Target="/ppt/slides/slide1.xml" Id="R2d630f7a2a914b67" /><Relationship Type="http://schemas.openxmlformats.org/officeDocument/2006/relationships/slide" Target="/ppt/slides/slide2.xml" Id="R90f988c580b148fe" /><Relationship Type="http://schemas.openxmlformats.org/officeDocument/2006/relationships/slide" Target="/ppt/slides/slide3.xml" Id="R9f8e9e6d4bee4899" /><Relationship Type="http://schemas.openxmlformats.org/officeDocument/2006/relationships/slide" Target="/ppt/slides/slide4.xml" Id="R8ad24babab0646b1" /><Relationship Type="http://schemas.openxmlformats.org/officeDocument/2006/relationships/slide" Target="/ppt/slides/slide5.xml" Id="Rb42afd75444e4c8f" /><Relationship Type="http://schemas.openxmlformats.org/officeDocument/2006/relationships/slide" Target="/ppt/slides/slide6.xml" Id="R7e9001d70ecd417e" /><Relationship Type="http://schemas.openxmlformats.org/officeDocument/2006/relationships/slide" Target="/ppt/slides/slide7.xml" Id="R5b82216322ab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a42e38801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351456e44765" /><Relationship Type="http://schemas.openxmlformats.org/officeDocument/2006/relationships/theme" Target="/ppt/slideMasters/theme/theme1.xml" Id="Rdebd85d07081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d351456e4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d03350ae9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33bb93ff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f4d05a0d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69b4d353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d8f992ea7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25cf15ee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bc1e9126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