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fb6e6878bc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6049ba7694d8e"/>
  </p:sldMasterIdLst>
  <p:sldIdLst>
    <p:sldId xmlns:r="http://schemas.openxmlformats.org/officeDocument/2006/relationships" id="256" r:id="R6abbf02cd99f456e"/>
    <p:sldId xmlns:r="http://schemas.openxmlformats.org/officeDocument/2006/relationships" id="257" r:id="R4cb44d7774494e03"/>
    <p:sldId xmlns:r="http://schemas.openxmlformats.org/officeDocument/2006/relationships" id="258" r:id="R4a122e37939b41be"/>
    <p:sldId xmlns:r="http://schemas.openxmlformats.org/officeDocument/2006/relationships" id="259" r:id="Rb0b260f8ca86433d"/>
    <p:sldId xmlns:r="http://schemas.openxmlformats.org/officeDocument/2006/relationships" id="260" r:id="Rdf2be101cb8f4ae5"/>
    <p:sldId xmlns:r="http://schemas.openxmlformats.org/officeDocument/2006/relationships" id="261" r:id="R82e649109cf14a47"/>
    <p:sldId xmlns:r="http://schemas.openxmlformats.org/officeDocument/2006/relationships" id="262" r:id="R28f3e2ac6b5a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6049ba7694d8e" /><Relationship Type="http://schemas.openxmlformats.org/officeDocument/2006/relationships/slide" Target="/ppt/slides/slide1.xml" Id="R6abbf02cd99f456e" /><Relationship Type="http://schemas.openxmlformats.org/officeDocument/2006/relationships/slide" Target="/ppt/slides/slide2.xml" Id="R4cb44d7774494e03" /><Relationship Type="http://schemas.openxmlformats.org/officeDocument/2006/relationships/slide" Target="/ppt/slides/slide3.xml" Id="R4a122e37939b41be" /><Relationship Type="http://schemas.openxmlformats.org/officeDocument/2006/relationships/slide" Target="/ppt/slides/slide4.xml" Id="Rb0b260f8ca86433d" /><Relationship Type="http://schemas.openxmlformats.org/officeDocument/2006/relationships/slide" Target="/ppt/slides/slide5.xml" Id="Rdf2be101cb8f4ae5" /><Relationship Type="http://schemas.openxmlformats.org/officeDocument/2006/relationships/slide" Target="/ppt/slides/slide6.xml" Id="R82e649109cf14a47" /><Relationship Type="http://schemas.openxmlformats.org/officeDocument/2006/relationships/slide" Target="/ppt/slides/slide7.xml" Id="R28f3e2ac6b5a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e107c7e3242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a88a5a92b4756" /><Relationship Type="http://schemas.openxmlformats.org/officeDocument/2006/relationships/theme" Target="/ppt/slideMasters/theme/theme1.xml" Id="Ra255546d099f45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ba88a5a92b47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69ae1c45942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ac6db275647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21e24ec66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8cda7cce148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2ae7dc5964f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560a3d52a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8fbe67c4649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BØMMELØY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1 071 890 000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1 072 714 000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BAIA IV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SKÅRETREBOEN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TOREI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ZAHLAHUSET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BAIA IV AS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SKÅRETREBOEN AS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90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992 353 465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BØMMELØY AS</a:t>
            </a:r>
          </a:p>
        </p:txBody>
      </p:sp>
    </p:spTree>
  </p:cSld>
  <p:clrMapOvr>
    <a:masterClrMapping xmlns:a="http://schemas.openxmlformats.org/drawingml/2006/main"/>
  </p:clrMapOvr>
</p:sld>
</file>