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1d750d46e24c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3c99a38a3e43b1"/>
  </p:sldMasterIdLst>
  <p:sldIdLst>
    <p:sldId xmlns:r="http://schemas.openxmlformats.org/officeDocument/2006/relationships" id="256" r:id="Rd0c385e1c3814fa7"/>
    <p:sldId xmlns:r="http://schemas.openxmlformats.org/officeDocument/2006/relationships" id="257" r:id="R93bd9173b8354579"/>
    <p:sldId xmlns:r="http://schemas.openxmlformats.org/officeDocument/2006/relationships" id="258" r:id="Rcddace8272c646e2"/>
    <p:sldId xmlns:r="http://schemas.openxmlformats.org/officeDocument/2006/relationships" id="259" r:id="R205289df9c8348de"/>
    <p:sldId xmlns:r="http://schemas.openxmlformats.org/officeDocument/2006/relationships" id="260" r:id="R70fc1966b1b0427f"/>
    <p:sldId xmlns:r="http://schemas.openxmlformats.org/officeDocument/2006/relationships" id="261" r:id="R7a1e393cd8254d01"/>
    <p:sldId xmlns:r="http://schemas.openxmlformats.org/officeDocument/2006/relationships" id="262" r:id="Ra789a72751ba45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3c99a38a3e43b1" /><Relationship Type="http://schemas.openxmlformats.org/officeDocument/2006/relationships/slide" Target="/ppt/slides/slide1.xml" Id="Rd0c385e1c3814fa7" /><Relationship Type="http://schemas.openxmlformats.org/officeDocument/2006/relationships/slide" Target="/ppt/slides/slide2.xml" Id="R93bd9173b8354579" /><Relationship Type="http://schemas.openxmlformats.org/officeDocument/2006/relationships/slide" Target="/ppt/slides/slide3.xml" Id="Rcddace8272c646e2" /><Relationship Type="http://schemas.openxmlformats.org/officeDocument/2006/relationships/slide" Target="/ppt/slides/slide4.xml" Id="R205289df9c8348de" /><Relationship Type="http://schemas.openxmlformats.org/officeDocument/2006/relationships/slide" Target="/ppt/slides/slide5.xml" Id="R70fc1966b1b0427f" /><Relationship Type="http://schemas.openxmlformats.org/officeDocument/2006/relationships/slide" Target="/ppt/slides/slide6.xml" Id="R7a1e393cd8254d01" /><Relationship Type="http://schemas.openxmlformats.org/officeDocument/2006/relationships/slide" Target="/ppt/slides/slide7.xml" Id="Ra789a72751ba45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9476967bb348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2941743d3434e" /><Relationship Type="http://schemas.openxmlformats.org/officeDocument/2006/relationships/theme" Target="/ppt/slideMasters/theme/theme1.xml" Id="Rf83d2cde9ccf41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62941743d343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244a31c7c4b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75a2b050a46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8596197344f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a08f59cce4c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b1b23d5334e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768d3577e43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040b4a9fe48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TØRN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TØRN INVEST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176 924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407 375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3 322 430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KJERSTI PEDERSEN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TØRNBLAD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Raumnessaga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992 356 782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TØRN INVEST AS</a:t>
            </a:r>
          </a:p>
        </p:txBody>
      </p:sp>
    </p:spTree>
  </p:cSld>
  <p:clrMapOvr>
    <a:masterClrMapping xmlns:a="http://schemas.openxmlformats.org/drawingml/2006/main"/>
  </p:clrMapOvr>
</p:sld>
</file>