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b1d9ec5ce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67fec06e44b3c"/>
  </p:sldMasterIdLst>
  <p:sldIdLst>
    <p:sldId xmlns:r="http://schemas.openxmlformats.org/officeDocument/2006/relationships" id="256" r:id="Rd98a67d7c9da49f5"/>
    <p:sldId xmlns:r="http://schemas.openxmlformats.org/officeDocument/2006/relationships" id="257" r:id="Ra027664c68004982"/>
    <p:sldId xmlns:r="http://schemas.openxmlformats.org/officeDocument/2006/relationships" id="258" r:id="R7a76a597d9d24f50"/>
    <p:sldId xmlns:r="http://schemas.openxmlformats.org/officeDocument/2006/relationships" id="259" r:id="Rce57f82f1a364325"/>
    <p:sldId xmlns:r="http://schemas.openxmlformats.org/officeDocument/2006/relationships" id="260" r:id="Rd20cf865c7774784"/>
    <p:sldId xmlns:r="http://schemas.openxmlformats.org/officeDocument/2006/relationships" id="261" r:id="R66089808595a4a33"/>
    <p:sldId xmlns:r="http://schemas.openxmlformats.org/officeDocument/2006/relationships" id="262" r:id="Rcd08a6fbe8a3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67fec06e44b3c" /><Relationship Type="http://schemas.openxmlformats.org/officeDocument/2006/relationships/slide" Target="/ppt/slides/slide1.xml" Id="Rd98a67d7c9da49f5" /><Relationship Type="http://schemas.openxmlformats.org/officeDocument/2006/relationships/slide" Target="/ppt/slides/slide2.xml" Id="Ra027664c68004982" /><Relationship Type="http://schemas.openxmlformats.org/officeDocument/2006/relationships/slide" Target="/ppt/slides/slide3.xml" Id="R7a76a597d9d24f50" /><Relationship Type="http://schemas.openxmlformats.org/officeDocument/2006/relationships/slide" Target="/ppt/slides/slide4.xml" Id="Rce57f82f1a364325" /><Relationship Type="http://schemas.openxmlformats.org/officeDocument/2006/relationships/slide" Target="/ppt/slides/slide5.xml" Id="Rd20cf865c7774784" /><Relationship Type="http://schemas.openxmlformats.org/officeDocument/2006/relationships/slide" Target="/ppt/slides/slide6.xml" Id="R66089808595a4a33" /><Relationship Type="http://schemas.openxmlformats.org/officeDocument/2006/relationships/slide" Target="/ppt/slides/slide7.xml" Id="Rcd08a6fbe8a3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a31f4f5ac4d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7d266b1d94a26" /><Relationship Type="http://schemas.openxmlformats.org/officeDocument/2006/relationships/theme" Target="/ppt/slideMasters/theme/theme1.xml" Id="R96a0b9ff158a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7d266b1d9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5fc16182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111343067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4a426435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6cdb5025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a3f265e0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d0fe19a6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5b3760ea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WIDAR SOLVIK-OLSEN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