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b534e0fcc54e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8abe0211ba4917"/>
  </p:sldMasterIdLst>
  <p:sldIdLst>
    <p:sldId xmlns:r="http://schemas.openxmlformats.org/officeDocument/2006/relationships" id="256" r:id="R6c275bd5f4ac4555"/>
    <p:sldId xmlns:r="http://schemas.openxmlformats.org/officeDocument/2006/relationships" id="257" r:id="R4f45f82d24ed46f8"/>
    <p:sldId xmlns:r="http://schemas.openxmlformats.org/officeDocument/2006/relationships" id="258" r:id="Rb8ac47764d464483"/>
    <p:sldId xmlns:r="http://schemas.openxmlformats.org/officeDocument/2006/relationships" id="259" r:id="R3558490f3c3d4929"/>
    <p:sldId xmlns:r="http://schemas.openxmlformats.org/officeDocument/2006/relationships" id="260" r:id="R734a38cc2716424c"/>
    <p:sldId xmlns:r="http://schemas.openxmlformats.org/officeDocument/2006/relationships" id="261" r:id="R2f902bdeca1941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8abe0211ba4917" /><Relationship Type="http://schemas.openxmlformats.org/officeDocument/2006/relationships/slide" Target="/ppt/slides/slide1.xml" Id="R6c275bd5f4ac4555" /><Relationship Type="http://schemas.openxmlformats.org/officeDocument/2006/relationships/slide" Target="/ppt/slides/slide2.xml" Id="R4f45f82d24ed46f8" /><Relationship Type="http://schemas.openxmlformats.org/officeDocument/2006/relationships/slide" Target="/ppt/slides/slide3.xml" Id="Rb8ac47764d464483" /><Relationship Type="http://schemas.openxmlformats.org/officeDocument/2006/relationships/slide" Target="/ppt/slides/slide4.xml" Id="R3558490f3c3d4929" /><Relationship Type="http://schemas.openxmlformats.org/officeDocument/2006/relationships/slide" Target="/ppt/slides/slide5.xml" Id="R734a38cc2716424c" /><Relationship Type="http://schemas.openxmlformats.org/officeDocument/2006/relationships/slide" Target="/ppt/slides/slide6.xml" Id="R2f902bdeca1941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155aedf61f43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0dcf7279045f5" /><Relationship Type="http://schemas.openxmlformats.org/officeDocument/2006/relationships/theme" Target="/ppt/slideMasters/theme/theme1.xml" Id="R85ba9498ff1840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c0dcf7279045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e9a856e7047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f0f29f1b649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aa7695ffa41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5da054b4d46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a5a883cac41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a0a68ba7249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MASSIMO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Eirik Østby, Tuengen allé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992 425 881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AS</a:t>
            </a:r>
          </a:p>
        </p:txBody>
      </p:sp>
    </p:spTree>
  </p:cSld>
  <p:clrMapOvr>
    <a:masterClrMapping xmlns:a="http://schemas.openxmlformats.org/drawingml/2006/main"/>
  </p:clrMapOvr>
</p:sld>
</file>