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332bf3703346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a0e86e560a4e67"/>
  </p:sldMasterIdLst>
  <p:sldIdLst>
    <p:sldId xmlns:r="http://schemas.openxmlformats.org/officeDocument/2006/relationships" id="256" r:id="R942d1cb1a58a4d20"/>
    <p:sldId xmlns:r="http://schemas.openxmlformats.org/officeDocument/2006/relationships" id="257" r:id="R3eba705385194de3"/>
    <p:sldId xmlns:r="http://schemas.openxmlformats.org/officeDocument/2006/relationships" id="258" r:id="R578f8dbbc9b54145"/>
    <p:sldId xmlns:r="http://schemas.openxmlformats.org/officeDocument/2006/relationships" id="259" r:id="R87c354ec124e44ac"/>
    <p:sldId xmlns:r="http://schemas.openxmlformats.org/officeDocument/2006/relationships" id="260" r:id="Ra6e4912b01e74b2f"/>
    <p:sldId xmlns:r="http://schemas.openxmlformats.org/officeDocument/2006/relationships" id="261" r:id="R543df4ea4ccc4384"/>
    <p:sldId xmlns:r="http://schemas.openxmlformats.org/officeDocument/2006/relationships" id="262" r:id="R9299ef5eef3648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a0e86e560a4e67" /><Relationship Type="http://schemas.openxmlformats.org/officeDocument/2006/relationships/slide" Target="/ppt/slides/slide1.xml" Id="R942d1cb1a58a4d20" /><Relationship Type="http://schemas.openxmlformats.org/officeDocument/2006/relationships/slide" Target="/ppt/slides/slide2.xml" Id="R3eba705385194de3" /><Relationship Type="http://schemas.openxmlformats.org/officeDocument/2006/relationships/slide" Target="/ppt/slides/slide3.xml" Id="R578f8dbbc9b54145" /><Relationship Type="http://schemas.openxmlformats.org/officeDocument/2006/relationships/slide" Target="/ppt/slides/slide4.xml" Id="R87c354ec124e44ac" /><Relationship Type="http://schemas.openxmlformats.org/officeDocument/2006/relationships/slide" Target="/ppt/slides/slide5.xml" Id="Ra6e4912b01e74b2f" /><Relationship Type="http://schemas.openxmlformats.org/officeDocument/2006/relationships/slide" Target="/ppt/slides/slide6.xml" Id="R543df4ea4ccc4384" /><Relationship Type="http://schemas.openxmlformats.org/officeDocument/2006/relationships/slide" Target="/ppt/slides/slide7.xml" Id="R9299ef5eef3648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37e872eb8e4d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e8668d93c4d67" /><Relationship Type="http://schemas.openxmlformats.org/officeDocument/2006/relationships/theme" Target="/ppt/slideMasters/theme/theme1.xml" Id="Re57e0025da2149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fe8668d93c4d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4dd95377649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f0589428c40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5d2feb1a349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2a607e2a24f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7e993205d42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d6899946644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3a580f7e445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MASSIMO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MASSIMO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414 572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170 618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7 699 025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62 732 940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63 888 744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FOSSUM ØSTBY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Eirik Østby, Tuengen allé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992 425 881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AS</a:t>
            </a:r>
          </a:p>
        </p:txBody>
      </p:sp>
    </p:spTree>
  </p:cSld>
  <p:clrMapOvr>
    <a:masterClrMapping xmlns:a="http://schemas.openxmlformats.org/drawingml/2006/main"/>
  </p:clrMapOvr>
</p:sld>
</file>