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fd62e6213e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83fe39ee27417e"/>
  </p:sldMasterIdLst>
  <p:sldIdLst>
    <p:sldId xmlns:r="http://schemas.openxmlformats.org/officeDocument/2006/relationships" id="256" r:id="Rd1d7deb1a8254680"/>
    <p:sldId xmlns:r="http://schemas.openxmlformats.org/officeDocument/2006/relationships" id="257" r:id="R9d1e5c26c0144323"/>
    <p:sldId xmlns:r="http://schemas.openxmlformats.org/officeDocument/2006/relationships" id="258" r:id="Rff6b746ff2ca488f"/>
    <p:sldId xmlns:r="http://schemas.openxmlformats.org/officeDocument/2006/relationships" id="259" r:id="Rcfb9ccb71bbe4123"/>
    <p:sldId xmlns:r="http://schemas.openxmlformats.org/officeDocument/2006/relationships" id="260" r:id="R08a0e7edd7cf4cd3"/>
    <p:sldId xmlns:r="http://schemas.openxmlformats.org/officeDocument/2006/relationships" id="261" r:id="R4473265187ec419c"/>
    <p:sldId xmlns:r="http://schemas.openxmlformats.org/officeDocument/2006/relationships" id="262" r:id="Rdaf142c7c4424c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3fe39ee27417e" /><Relationship Type="http://schemas.openxmlformats.org/officeDocument/2006/relationships/slide" Target="/ppt/slides/slide1.xml" Id="Rd1d7deb1a8254680" /><Relationship Type="http://schemas.openxmlformats.org/officeDocument/2006/relationships/slide" Target="/ppt/slides/slide2.xml" Id="R9d1e5c26c0144323" /><Relationship Type="http://schemas.openxmlformats.org/officeDocument/2006/relationships/slide" Target="/ppt/slides/slide3.xml" Id="Rff6b746ff2ca488f" /><Relationship Type="http://schemas.openxmlformats.org/officeDocument/2006/relationships/slide" Target="/ppt/slides/slide4.xml" Id="Rcfb9ccb71bbe4123" /><Relationship Type="http://schemas.openxmlformats.org/officeDocument/2006/relationships/slide" Target="/ppt/slides/slide5.xml" Id="R08a0e7edd7cf4cd3" /><Relationship Type="http://schemas.openxmlformats.org/officeDocument/2006/relationships/slide" Target="/ppt/slides/slide6.xml" Id="R4473265187ec419c" /><Relationship Type="http://schemas.openxmlformats.org/officeDocument/2006/relationships/slide" Target="/ppt/slides/slide7.xml" Id="Rdaf142c7c4424c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6507b3b9d49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9a889c5b24236" /><Relationship Type="http://schemas.openxmlformats.org/officeDocument/2006/relationships/theme" Target="/ppt/slideMasters/theme/theme1.xml" Id="R9feecad6dd274f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e9a889c5b242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e306797f0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1e93207bc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4d4a3b7374f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4704caf064f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eab8903d147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2abf5480745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67bb4db0946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RISING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4 365 637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OLE ØVERBØ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ANNE-METTE LASSEN SELANDER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VASSEND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SVEINSDATTER TVEIT  –  15,2 %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SØNSTVEDT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EKATERINA THAPA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59 14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992 438 681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RISING REGNSKAP AS</a:t>
            </a:r>
          </a:p>
        </p:txBody>
      </p:sp>
    </p:spTree>
  </p:cSld>
  <p:clrMapOvr>
    <a:masterClrMapping xmlns:a="http://schemas.openxmlformats.org/drawingml/2006/main"/>
  </p:clrMapOvr>
</p:sld>
</file>