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ab2c4ca9c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aaa8f6dec4fce"/>
  </p:sldMasterIdLst>
  <p:sldIdLst>
    <p:sldId xmlns:r="http://schemas.openxmlformats.org/officeDocument/2006/relationships" id="256" r:id="R5666dbfb1bab48cb"/>
    <p:sldId xmlns:r="http://schemas.openxmlformats.org/officeDocument/2006/relationships" id="257" r:id="Rb560f28de51240a2"/>
    <p:sldId xmlns:r="http://schemas.openxmlformats.org/officeDocument/2006/relationships" id="258" r:id="R8921461f04014a32"/>
    <p:sldId xmlns:r="http://schemas.openxmlformats.org/officeDocument/2006/relationships" id="259" r:id="R9b2cccb54e7c44a8"/>
    <p:sldId xmlns:r="http://schemas.openxmlformats.org/officeDocument/2006/relationships" id="260" r:id="R67911023a9bb44a6"/>
    <p:sldId xmlns:r="http://schemas.openxmlformats.org/officeDocument/2006/relationships" id="261" r:id="Ra03abde041964693"/>
    <p:sldId xmlns:r="http://schemas.openxmlformats.org/officeDocument/2006/relationships" id="262" r:id="R78b8237ff604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aaa8f6dec4fce" /><Relationship Type="http://schemas.openxmlformats.org/officeDocument/2006/relationships/slide" Target="/ppt/slides/slide1.xml" Id="R5666dbfb1bab48cb" /><Relationship Type="http://schemas.openxmlformats.org/officeDocument/2006/relationships/slide" Target="/ppt/slides/slide2.xml" Id="Rb560f28de51240a2" /><Relationship Type="http://schemas.openxmlformats.org/officeDocument/2006/relationships/slide" Target="/ppt/slides/slide3.xml" Id="R8921461f04014a32" /><Relationship Type="http://schemas.openxmlformats.org/officeDocument/2006/relationships/slide" Target="/ppt/slides/slide4.xml" Id="R9b2cccb54e7c44a8" /><Relationship Type="http://schemas.openxmlformats.org/officeDocument/2006/relationships/slide" Target="/ppt/slides/slide5.xml" Id="R67911023a9bb44a6" /><Relationship Type="http://schemas.openxmlformats.org/officeDocument/2006/relationships/slide" Target="/ppt/slides/slide6.xml" Id="Ra03abde041964693" /><Relationship Type="http://schemas.openxmlformats.org/officeDocument/2006/relationships/slide" Target="/ppt/slides/slide7.xml" Id="R78b8237ff604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1195e6eea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041245cb4683" /><Relationship Type="http://schemas.openxmlformats.org/officeDocument/2006/relationships/theme" Target="/ppt/slideMasters/theme/theme1.xml" Id="R49b3e07f8e69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7041245cb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73f678d8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e7390f49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5c2c0d8e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77cf97b4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7f65ab593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18131610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4352f462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BJØRN HARSTAD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