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50ee0fb59b48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c497edf4934d3d"/>
  </p:sldMasterIdLst>
  <p:sldIdLst>
    <p:sldId xmlns:r="http://schemas.openxmlformats.org/officeDocument/2006/relationships" id="256" r:id="R550a5d0fdec24bd1"/>
    <p:sldId xmlns:r="http://schemas.openxmlformats.org/officeDocument/2006/relationships" id="257" r:id="Rbc3b10b48840451b"/>
    <p:sldId xmlns:r="http://schemas.openxmlformats.org/officeDocument/2006/relationships" id="258" r:id="Rc23512018ea240f7"/>
    <p:sldId xmlns:r="http://schemas.openxmlformats.org/officeDocument/2006/relationships" id="259" r:id="Rf64e082258964336"/>
    <p:sldId xmlns:r="http://schemas.openxmlformats.org/officeDocument/2006/relationships" id="260" r:id="Ra25a27a706e641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c497edf4934d3d" /><Relationship Type="http://schemas.openxmlformats.org/officeDocument/2006/relationships/slide" Target="/ppt/slides/slide1.xml" Id="R550a5d0fdec24bd1" /><Relationship Type="http://schemas.openxmlformats.org/officeDocument/2006/relationships/slide" Target="/ppt/slides/slide2.xml" Id="Rbc3b10b48840451b" /><Relationship Type="http://schemas.openxmlformats.org/officeDocument/2006/relationships/slide" Target="/ppt/slides/slide3.xml" Id="Rc23512018ea240f7" /><Relationship Type="http://schemas.openxmlformats.org/officeDocument/2006/relationships/slide" Target="/ppt/slides/slide4.xml" Id="Rf64e082258964336" /><Relationship Type="http://schemas.openxmlformats.org/officeDocument/2006/relationships/slide" Target="/ppt/slides/slide5.xml" Id="Ra25a27a706e641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eb05645394c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28fff6d4b4b56" /><Relationship Type="http://schemas.openxmlformats.org/officeDocument/2006/relationships/theme" Target="/ppt/slideMasters/theme/theme1.xml" Id="R9859ea1af3154d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a28fff6d4b4b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4b9f3f78e4b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e92a6af8f48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31c9963de4f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69924ff85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689af5bf4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14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14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iRegnskap Kristiansand AS, Skippergata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992 526 408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