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45356522c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0ecd843de4053"/>
  </p:sldMasterIdLst>
  <p:sldIdLst>
    <p:sldId xmlns:r="http://schemas.openxmlformats.org/officeDocument/2006/relationships" id="256" r:id="Rcbcde8ad04624d6c"/>
    <p:sldId xmlns:r="http://schemas.openxmlformats.org/officeDocument/2006/relationships" id="257" r:id="R0ba7919273304a19"/>
    <p:sldId xmlns:r="http://schemas.openxmlformats.org/officeDocument/2006/relationships" id="258" r:id="R0009f81230ea428b"/>
    <p:sldId xmlns:r="http://schemas.openxmlformats.org/officeDocument/2006/relationships" id="259" r:id="R33bc655a9e1548ab"/>
    <p:sldId xmlns:r="http://schemas.openxmlformats.org/officeDocument/2006/relationships" id="260" r:id="Ra2b85be510e34392"/>
    <p:sldId xmlns:r="http://schemas.openxmlformats.org/officeDocument/2006/relationships" id="261" r:id="Ref428c0a18334ad3"/>
    <p:sldId xmlns:r="http://schemas.openxmlformats.org/officeDocument/2006/relationships" id="262" r:id="Rbb48d01bd146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0ecd843de4053" /><Relationship Type="http://schemas.openxmlformats.org/officeDocument/2006/relationships/slide" Target="/ppt/slides/slide1.xml" Id="Rcbcde8ad04624d6c" /><Relationship Type="http://schemas.openxmlformats.org/officeDocument/2006/relationships/slide" Target="/ppt/slides/slide2.xml" Id="R0ba7919273304a19" /><Relationship Type="http://schemas.openxmlformats.org/officeDocument/2006/relationships/slide" Target="/ppt/slides/slide3.xml" Id="R0009f81230ea428b" /><Relationship Type="http://schemas.openxmlformats.org/officeDocument/2006/relationships/slide" Target="/ppt/slides/slide4.xml" Id="R33bc655a9e1548ab" /><Relationship Type="http://schemas.openxmlformats.org/officeDocument/2006/relationships/slide" Target="/ppt/slides/slide5.xml" Id="Ra2b85be510e34392" /><Relationship Type="http://schemas.openxmlformats.org/officeDocument/2006/relationships/slide" Target="/ppt/slides/slide6.xml" Id="Ref428c0a18334ad3" /><Relationship Type="http://schemas.openxmlformats.org/officeDocument/2006/relationships/slide" Target="/ppt/slides/slide7.xml" Id="Rbb48d01bd146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6f8b82f6a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d84ff50a42df" /><Relationship Type="http://schemas.openxmlformats.org/officeDocument/2006/relationships/theme" Target="/ppt/slideMasters/theme/theme1.xml" Id="Rf2cc538d248b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ed84ff50a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6ddacf81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bf23d3d5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eb4e50cfb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2085dd18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f775e92a2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d9a42998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d02c59d1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FERDIGHUS &amp; OVESEN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FERDIGHUS &amp; OVESEN UTVIKLING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−4 692 993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11 300 725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FERDIGHUS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A OVESEN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tor@feu.no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&amp; OVESEN UTVIKLING AS</a:t>
            </a:r>
          </a:p>
        </p:txBody>
      </p:sp>
    </p:spTree>
  </p:cSld>
  <p:clrMapOvr>
    <a:masterClrMapping xmlns:a="http://schemas.openxmlformats.org/drawingml/2006/main"/>
  </p:clrMapOvr>
</p:sld>
</file>